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693" r:id="rId5"/>
    <p:sldMasterId id="2147483711" r:id="rId6"/>
    <p:sldMasterId id="2147483729" r:id="rId7"/>
  </p:sldMasterIdLst>
  <p:notesMasterIdLst>
    <p:notesMasterId r:id="rId45"/>
  </p:notesMasterIdLst>
  <p:handoutMasterIdLst>
    <p:handoutMasterId r:id="rId46"/>
  </p:handoutMasterIdLst>
  <p:sldIdLst>
    <p:sldId id="262" r:id="rId8"/>
    <p:sldId id="358" r:id="rId9"/>
    <p:sldId id="388" r:id="rId10"/>
    <p:sldId id="333" r:id="rId11"/>
    <p:sldId id="383" r:id="rId12"/>
    <p:sldId id="389" r:id="rId13"/>
    <p:sldId id="359" r:id="rId14"/>
    <p:sldId id="428" r:id="rId15"/>
    <p:sldId id="376" r:id="rId16"/>
    <p:sldId id="377" r:id="rId17"/>
    <p:sldId id="382" r:id="rId18"/>
    <p:sldId id="378" r:id="rId19"/>
    <p:sldId id="379" r:id="rId20"/>
    <p:sldId id="380" r:id="rId21"/>
    <p:sldId id="381" r:id="rId22"/>
    <p:sldId id="390" r:id="rId23"/>
    <p:sldId id="354" r:id="rId24"/>
    <p:sldId id="429" r:id="rId25"/>
    <p:sldId id="391" r:id="rId26"/>
    <p:sldId id="393" r:id="rId27"/>
    <p:sldId id="432" r:id="rId28"/>
    <p:sldId id="401" r:id="rId29"/>
    <p:sldId id="404" r:id="rId30"/>
    <p:sldId id="403" r:id="rId31"/>
    <p:sldId id="408" r:id="rId32"/>
    <p:sldId id="411" r:id="rId33"/>
    <p:sldId id="412" r:id="rId34"/>
    <p:sldId id="414" r:id="rId35"/>
    <p:sldId id="416" r:id="rId36"/>
    <p:sldId id="415" r:id="rId37"/>
    <p:sldId id="417" r:id="rId38"/>
    <p:sldId id="419" r:id="rId39"/>
    <p:sldId id="420" r:id="rId40"/>
    <p:sldId id="421" r:id="rId41"/>
    <p:sldId id="422" r:id="rId42"/>
    <p:sldId id="425" r:id="rId43"/>
    <p:sldId id="424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87" autoAdjust="0"/>
    <p:restoredTop sz="49893" autoAdjust="0"/>
  </p:normalViewPr>
  <p:slideViewPr>
    <p:cSldViewPr snapToGrid="0" snapToObjects="1">
      <p:cViewPr varScale="1">
        <p:scale>
          <a:sx n="29" d="100"/>
          <a:sy n="29" d="100"/>
        </p:scale>
        <p:origin x="129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 custT="1"/>
      <dgm:spPr/>
      <dgm:t>
        <a:bodyPr/>
        <a:lstStyle/>
        <a:p>
          <a:r>
            <a:rPr lang="fr-FR" sz="2100" noProof="0" dirty="0" smtClean="0"/>
            <a:t>Historique</a:t>
          </a:r>
          <a:endParaRPr lang="fr-FR" sz="2100" noProof="0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 custT="1"/>
      <dgm:spPr/>
      <dgm:t>
        <a:bodyPr/>
        <a:lstStyle/>
        <a:p>
          <a:r>
            <a:rPr lang="en-US" sz="2100" dirty="0" smtClean="0"/>
            <a:t>Structure et acteurs fédéraux de la </a:t>
          </a:r>
          <a:r>
            <a:rPr lang="fr-FR" sz="2100" noProof="0" dirty="0" smtClean="0"/>
            <a:t>diversité</a:t>
          </a:r>
          <a:endParaRPr lang="fr-FR" sz="2100" noProof="0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 custT="1"/>
      <dgm:spPr/>
      <dgm:t>
        <a:bodyPr/>
        <a:lstStyle/>
        <a:p>
          <a:r>
            <a:rPr lang="en-US" sz="2100" dirty="0" err="1" smtClean="0"/>
            <a:t>Groupe</a:t>
          </a:r>
          <a:r>
            <a:rPr lang="en-US" sz="2100" dirty="0" smtClean="0"/>
            <a:t> de travail Handicap</a:t>
          </a:r>
          <a:endParaRPr lang="en-US" sz="2100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 custT="1"/>
      <dgm:spPr/>
      <dgm:t>
        <a:bodyPr/>
        <a:lstStyle/>
        <a:p>
          <a:r>
            <a:rPr lang="nl-BE" sz="2100" dirty="0" err="1" smtClean="0"/>
            <a:t>Mesures</a:t>
          </a:r>
          <a:r>
            <a:rPr lang="nl-BE" sz="2100" dirty="0" smtClean="0"/>
            <a:t> en faveur des </a:t>
          </a:r>
          <a:r>
            <a:rPr lang="nl-BE" sz="2100" dirty="0" err="1" smtClean="0"/>
            <a:t>personnes</a:t>
          </a:r>
          <a:r>
            <a:rPr lang="nl-BE" sz="2100" dirty="0" smtClean="0"/>
            <a:t> en </a:t>
          </a:r>
          <a:r>
            <a:rPr lang="nl-BE" sz="2100" dirty="0" err="1" smtClean="0"/>
            <a:t>situation</a:t>
          </a:r>
          <a:r>
            <a:rPr lang="nl-BE" sz="2100" dirty="0" smtClean="0"/>
            <a:t> de </a:t>
          </a:r>
          <a:r>
            <a:rPr lang="nl-BE" sz="2400" dirty="0" smtClean="0"/>
            <a:t>handicap</a:t>
          </a:r>
          <a:endParaRPr lang="en-US" sz="2400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 custT="1"/>
      <dgm:spPr/>
      <dgm:t>
        <a:bodyPr/>
        <a:lstStyle/>
        <a:p>
          <a:r>
            <a:rPr lang="nl-BE" sz="2100" dirty="0" err="1" smtClean="0"/>
            <a:t>Vision</a:t>
          </a:r>
          <a:r>
            <a:rPr lang="nl-BE" sz="2100" dirty="0" smtClean="0"/>
            <a:t> de la </a:t>
          </a:r>
          <a:r>
            <a:rPr lang="nl-BE" sz="2100" dirty="0" err="1" smtClean="0"/>
            <a:t>diversité@SELOR</a:t>
          </a:r>
          <a:endParaRPr lang="en-US" sz="2100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/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/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/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/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/>
    </dgm:pt>
  </dgm:ptLst>
  <dgm:cxnLst>
    <dgm:cxn modelId="{9DE3C7B2-949C-43EB-A655-4839F60FD60A}" type="presOf" srcId="{CC143643-B732-47D4-9165-FE67DBA10C80}" destId="{C62FC9E3-81B6-49C1-AB52-7A72A2C52604}" srcOrd="0" destOrd="0" presId="urn:microsoft.com/office/officeart/2008/layout/VerticalCurvedList"/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02704C8F-B9A5-4418-AB92-55AA2E315833}" type="presOf" srcId="{81A49847-1D25-4DE7-A9F9-2BD79FBA2BC1}" destId="{62D93E0D-EA88-48FB-90B3-7C2EBF2C0473}" srcOrd="0" destOrd="0" presId="urn:microsoft.com/office/officeart/2008/layout/VerticalCurvedList"/>
    <dgm:cxn modelId="{4AA9B34C-F580-47B2-9022-00536FFCE9D4}" type="presOf" srcId="{37AD77C7-29FE-47B6-ABFF-9F5A942613DC}" destId="{88D7856B-5C1C-4943-993F-940E71B14E70}" srcOrd="0" destOrd="0" presId="urn:microsoft.com/office/officeart/2008/layout/VerticalCurvedList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C6BBE540-C268-43EE-B0FB-793972B36B1B}" type="presOf" srcId="{09AD3E7A-7623-449E-B59E-3A2C2948C2F5}" destId="{9FE624E3-99FE-4EE3-985F-120F9586F93B}" srcOrd="0" destOrd="0" presId="urn:microsoft.com/office/officeart/2008/layout/VerticalCurvedList"/>
    <dgm:cxn modelId="{41D2FA44-0907-4010-B71B-90FF7F856A4B}" type="presOf" srcId="{AD5B748D-7DF9-472D-AC7D-9EA29B81979B}" destId="{DC0E27DD-AAFB-4DCD-A4FF-7B2E1A401A32}" srcOrd="0" destOrd="0" presId="urn:microsoft.com/office/officeart/2008/layout/VerticalCurvedList"/>
    <dgm:cxn modelId="{4FAA701E-FE7B-4E97-958E-72191907D332}" type="presOf" srcId="{593DCF3A-9738-48F3-B617-AD551BA18B22}" destId="{E5F48CE4-751A-4918-BB4E-611073A9E0EE}" srcOrd="0" destOrd="0" presId="urn:microsoft.com/office/officeart/2008/layout/VerticalCurvedList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E07DD5DD-78EC-429B-B0CE-2DBEC5B29F61}" type="presOf" srcId="{A40C5698-C099-4C6E-A74D-FEFB80B6A393}" destId="{9DF3872A-3291-40F5-8E23-DFC92074A096}" srcOrd="0" destOrd="0" presId="urn:microsoft.com/office/officeart/2008/layout/VerticalCurvedList"/>
    <dgm:cxn modelId="{018C02B8-87F8-43B9-A1B7-D47FE387EEAC}" type="presParOf" srcId="{DC0E27DD-AAFB-4DCD-A4FF-7B2E1A401A32}" destId="{7B9AC63A-1402-4AE5-AC5D-57DF2E7A97F3}" srcOrd="0" destOrd="0" presId="urn:microsoft.com/office/officeart/2008/layout/VerticalCurvedList"/>
    <dgm:cxn modelId="{7CAFE2BC-A92B-4DF9-8F35-62286A5C508D}" type="presParOf" srcId="{7B9AC63A-1402-4AE5-AC5D-57DF2E7A97F3}" destId="{6EA012F2-E664-48DD-B57D-DAD0A2E50D44}" srcOrd="0" destOrd="0" presId="urn:microsoft.com/office/officeart/2008/layout/VerticalCurvedList"/>
    <dgm:cxn modelId="{23B69A3B-7A49-4758-926F-E777CAA7D3DA}" type="presParOf" srcId="{6EA012F2-E664-48DD-B57D-DAD0A2E50D44}" destId="{E92EA11B-B84F-4BE4-B497-D17E970732D1}" srcOrd="0" destOrd="0" presId="urn:microsoft.com/office/officeart/2008/layout/VerticalCurvedList"/>
    <dgm:cxn modelId="{C05079B5-C2D4-4345-AA57-2B8F9D0CDFDA}" type="presParOf" srcId="{6EA012F2-E664-48DD-B57D-DAD0A2E50D44}" destId="{62D93E0D-EA88-48FB-90B3-7C2EBF2C0473}" srcOrd="1" destOrd="0" presId="urn:microsoft.com/office/officeart/2008/layout/VerticalCurvedList"/>
    <dgm:cxn modelId="{B4BEB509-156A-4ED0-BA65-E6166982EF5F}" type="presParOf" srcId="{6EA012F2-E664-48DD-B57D-DAD0A2E50D44}" destId="{1C5F2C8E-B3F2-4927-BE7E-5632F31A8A10}" srcOrd="2" destOrd="0" presId="urn:microsoft.com/office/officeart/2008/layout/VerticalCurvedList"/>
    <dgm:cxn modelId="{ED5EE048-11FE-4DEC-82BB-9227D88F0150}" type="presParOf" srcId="{6EA012F2-E664-48DD-B57D-DAD0A2E50D44}" destId="{6808F685-1E76-4AB2-8971-87A248E51AB4}" srcOrd="3" destOrd="0" presId="urn:microsoft.com/office/officeart/2008/layout/VerticalCurvedList"/>
    <dgm:cxn modelId="{3E0F86AE-2D54-4BC9-9916-6F63A303B31A}" type="presParOf" srcId="{7B9AC63A-1402-4AE5-AC5D-57DF2E7A97F3}" destId="{9FE624E3-99FE-4EE3-985F-120F9586F93B}" srcOrd="1" destOrd="0" presId="urn:microsoft.com/office/officeart/2008/layout/VerticalCurvedList"/>
    <dgm:cxn modelId="{BF2F6165-4635-45CB-B379-D73D30824BC7}" type="presParOf" srcId="{7B9AC63A-1402-4AE5-AC5D-57DF2E7A97F3}" destId="{41DEB290-BB76-418A-9832-E75DF5EC9495}" srcOrd="2" destOrd="0" presId="urn:microsoft.com/office/officeart/2008/layout/VerticalCurvedList"/>
    <dgm:cxn modelId="{FCD86A31-24AF-4311-93C5-E1CCC8F7782B}" type="presParOf" srcId="{41DEB290-BB76-418A-9832-E75DF5EC9495}" destId="{6FE9DBB9-BCC6-443A-9E1F-CBFB0DE9B1BA}" srcOrd="0" destOrd="0" presId="urn:microsoft.com/office/officeart/2008/layout/VerticalCurvedList"/>
    <dgm:cxn modelId="{4F1A41B0-6547-4951-BFBC-EC94930B709C}" type="presParOf" srcId="{7B9AC63A-1402-4AE5-AC5D-57DF2E7A97F3}" destId="{88D7856B-5C1C-4943-993F-940E71B14E70}" srcOrd="3" destOrd="0" presId="urn:microsoft.com/office/officeart/2008/layout/VerticalCurvedList"/>
    <dgm:cxn modelId="{D9C26EA8-8873-4181-84ED-311EDCDFD607}" type="presParOf" srcId="{7B9AC63A-1402-4AE5-AC5D-57DF2E7A97F3}" destId="{676CB310-EAAF-48BE-90BE-AC83032E602B}" srcOrd="4" destOrd="0" presId="urn:microsoft.com/office/officeart/2008/layout/VerticalCurvedList"/>
    <dgm:cxn modelId="{3127D2D4-E445-4934-B4DA-6595C0BB5EA3}" type="presParOf" srcId="{676CB310-EAAF-48BE-90BE-AC83032E602B}" destId="{55E7EC51-BCBC-4409-85D0-0B527EEE5B7F}" srcOrd="0" destOrd="0" presId="urn:microsoft.com/office/officeart/2008/layout/VerticalCurvedList"/>
    <dgm:cxn modelId="{016EFAF8-69AF-43CA-8E7F-D6140A4ADF42}" type="presParOf" srcId="{7B9AC63A-1402-4AE5-AC5D-57DF2E7A97F3}" destId="{C62FC9E3-81B6-49C1-AB52-7A72A2C52604}" srcOrd="5" destOrd="0" presId="urn:microsoft.com/office/officeart/2008/layout/VerticalCurvedList"/>
    <dgm:cxn modelId="{DE20B846-7C93-4C43-8C6D-37E78626E936}" type="presParOf" srcId="{7B9AC63A-1402-4AE5-AC5D-57DF2E7A97F3}" destId="{86099F71-09EF-4F57-B8F3-273AD23F45B2}" srcOrd="6" destOrd="0" presId="urn:microsoft.com/office/officeart/2008/layout/VerticalCurvedList"/>
    <dgm:cxn modelId="{6658C6F3-9A6D-47B6-8CBE-140F17EBEB4E}" type="presParOf" srcId="{86099F71-09EF-4F57-B8F3-273AD23F45B2}" destId="{C254E5E9-EA9B-477F-8765-890BC5BEA4E9}" srcOrd="0" destOrd="0" presId="urn:microsoft.com/office/officeart/2008/layout/VerticalCurvedList"/>
    <dgm:cxn modelId="{8322EEB4-178C-4194-AE70-423FE91BB5E2}" type="presParOf" srcId="{7B9AC63A-1402-4AE5-AC5D-57DF2E7A97F3}" destId="{9DF3872A-3291-40F5-8E23-DFC92074A096}" srcOrd="7" destOrd="0" presId="urn:microsoft.com/office/officeart/2008/layout/VerticalCurvedList"/>
    <dgm:cxn modelId="{2B7EBF6D-DE31-4D23-AEF1-BFB8D9AB7F1D}" type="presParOf" srcId="{7B9AC63A-1402-4AE5-AC5D-57DF2E7A97F3}" destId="{D2EC704A-9104-4A3B-83C0-453404310577}" srcOrd="8" destOrd="0" presId="urn:microsoft.com/office/officeart/2008/layout/VerticalCurvedList"/>
    <dgm:cxn modelId="{6019A709-6612-4210-9609-92ED359B7471}" type="presParOf" srcId="{D2EC704A-9104-4A3B-83C0-453404310577}" destId="{EFA146C1-3FE4-4844-BFB2-A812B2827756}" srcOrd="0" destOrd="0" presId="urn:microsoft.com/office/officeart/2008/layout/VerticalCurvedList"/>
    <dgm:cxn modelId="{4949DA47-9950-412D-952A-BA1724A15856}" type="presParOf" srcId="{7B9AC63A-1402-4AE5-AC5D-57DF2E7A97F3}" destId="{E5F48CE4-751A-4918-BB4E-611073A9E0EE}" srcOrd="9" destOrd="0" presId="urn:microsoft.com/office/officeart/2008/layout/VerticalCurvedList"/>
    <dgm:cxn modelId="{576F08DA-32B3-4C8E-ABFF-019CF7056690}" type="presParOf" srcId="{7B9AC63A-1402-4AE5-AC5D-57DF2E7A97F3}" destId="{1352DD95-088C-49E1-96B2-B7852FE07946}" srcOrd="10" destOrd="0" presId="urn:microsoft.com/office/officeart/2008/layout/VerticalCurvedList"/>
    <dgm:cxn modelId="{26B6907C-1DCE-42CA-83C9-67A90A1363D6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1622D6-A764-4391-87CF-EED3B3175DC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5A85B84-4B5B-490B-9215-A71C72A2BCED}">
      <dgm:prSet phldrT="[Tekst]" custT="1"/>
      <dgm:spPr/>
      <dgm:t>
        <a:bodyPr/>
        <a:lstStyle/>
        <a:p>
          <a:r>
            <a:rPr lang="nl-BE" sz="2800" dirty="0" err="1" smtClean="0"/>
            <a:t>Logistique</a:t>
          </a:r>
          <a:endParaRPr lang="nl-BE" sz="2800" dirty="0"/>
        </a:p>
      </dgm:t>
    </dgm:pt>
    <dgm:pt modelId="{3EC94898-0A87-416B-B6C3-DF1F837B493E}" type="parTrans" cxnId="{2587EDC1-50B6-4B89-98F5-32B19A06609B}">
      <dgm:prSet/>
      <dgm:spPr/>
      <dgm:t>
        <a:bodyPr/>
        <a:lstStyle/>
        <a:p>
          <a:endParaRPr lang="nl-BE"/>
        </a:p>
      </dgm:t>
    </dgm:pt>
    <dgm:pt modelId="{9089F8C8-BB97-4EBD-86C1-AC873A75A45A}" type="sibTrans" cxnId="{2587EDC1-50B6-4B89-98F5-32B19A06609B}">
      <dgm:prSet/>
      <dgm:spPr/>
      <dgm:t>
        <a:bodyPr/>
        <a:lstStyle/>
        <a:p>
          <a:endParaRPr lang="nl-BE"/>
        </a:p>
      </dgm:t>
    </dgm:pt>
    <dgm:pt modelId="{44F147C4-CF89-400C-B760-DEEB26FA55B0}">
      <dgm:prSet phldrT="[Tekst]" custT="1"/>
      <dgm:spPr/>
      <dgm:t>
        <a:bodyPr/>
        <a:lstStyle/>
        <a:p>
          <a:r>
            <a:rPr lang="nl-BE" sz="2800" dirty="0" smtClean="0"/>
            <a:t>Tests</a:t>
          </a:r>
          <a:endParaRPr lang="nl-BE" sz="2800" dirty="0"/>
        </a:p>
      </dgm:t>
    </dgm:pt>
    <dgm:pt modelId="{95363BA8-91D4-4D82-9444-0144AF96DB4B}" type="sibTrans" cxnId="{0A427F21-65EB-4281-A08D-4B8B27058D49}">
      <dgm:prSet/>
      <dgm:spPr/>
      <dgm:t>
        <a:bodyPr/>
        <a:lstStyle/>
        <a:p>
          <a:endParaRPr lang="nl-BE"/>
        </a:p>
      </dgm:t>
    </dgm:pt>
    <dgm:pt modelId="{FA80817D-3140-4E0D-AD64-D484AB6DA6C2}" type="parTrans" cxnId="{0A427F21-65EB-4281-A08D-4B8B27058D49}">
      <dgm:prSet/>
      <dgm:spPr/>
      <dgm:t>
        <a:bodyPr/>
        <a:lstStyle/>
        <a:p>
          <a:endParaRPr lang="nl-BE"/>
        </a:p>
      </dgm:t>
    </dgm:pt>
    <dgm:pt modelId="{CF647384-51E9-4234-8271-601FB9743E55}">
      <dgm:prSet phldrT="[Tekst]" custT="1"/>
      <dgm:spPr/>
      <dgm:t>
        <a:bodyPr/>
        <a:lstStyle/>
        <a:p>
          <a:r>
            <a:rPr lang="nl-BE" sz="2800" dirty="0" smtClean="0"/>
            <a:t>Temps</a:t>
          </a:r>
          <a:endParaRPr lang="nl-BE" sz="2800" dirty="0"/>
        </a:p>
      </dgm:t>
    </dgm:pt>
    <dgm:pt modelId="{84569CF1-7DC7-4A7D-A97D-C6579BE483B1}" type="sibTrans" cxnId="{AC8222B0-B759-46FB-B849-9705ECBA66C8}">
      <dgm:prSet/>
      <dgm:spPr/>
      <dgm:t>
        <a:bodyPr/>
        <a:lstStyle/>
        <a:p>
          <a:endParaRPr lang="nl-BE"/>
        </a:p>
      </dgm:t>
    </dgm:pt>
    <dgm:pt modelId="{1C5468EA-ED20-4675-851E-C0733A3199D9}" type="parTrans" cxnId="{AC8222B0-B759-46FB-B849-9705ECBA66C8}">
      <dgm:prSet/>
      <dgm:spPr/>
      <dgm:t>
        <a:bodyPr/>
        <a:lstStyle/>
        <a:p>
          <a:endParaRPr lang="nl-BE"/>
        </a:p>
      </dgm:t>
    </dgm:pt>
    <dgm:pt modelId="{DA107134-9E7B-427D-9919-38B0EEF7A97E}" type="pres">
      <dgm:prSet presAssocID="{9E1622D6-A764-4391-87CF-EED3B3175D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86822B6-E59A-4981-BFBC-71CFC9101738}" type="pres">
      <dgm:prSet presAssocID="{9E1622D6-A764-4391-87CF-EED3B3175DC2}" presName="fgShape" presStyleLbl="fgShp" presStyleIdx="0" presStyleCnt="1"/>
      <dgm:spPr/>
    </dgm:pt>
    <dgm:pt modelId="{B31A5CA4-EE85-407E-A24F-B989366FAAF7}" type="pres">
      <dgm:prSet presAssocID="{9E1622D6-A764-4391-87CF-EED3B3175DC2}" presName="linComp" presStyleCnt="0"/>
      <dgm:spPr/>
    </dgm:pt>
    <dgm:pt modelId="{DD1FA558-3C74-445B-B49D-BA2C65F0480A}" type="pres">
      <dgm:prSet presAssocID="{75A85B84-4B5B-490B-9215-A71C72A2BCED}" presName="compNode" presStyleCnt="0"/>
      <dgm:spPr/>
    </dgm:pt>
    <dgm:pt modelId="{799DD008-FD7B-4206-8869-E326900461AA}" type="pres">
      <dgm:prSet presAssocID="{75A85B84-4B5B-490B-9215-A71C72A2BCED}" presName="bkgdShape" presStyleLbl="node1" presStyleIdx="0" presStyleCnt="3" custLinFactNeighborX="-64"/>
      <dgm:spPr/>
      <dgm:t>
        <a:bodyPr/>
        <a:lstStyle/>
        <a:p>
          <a:endParaRPr lang="nl-BE"/>
        </a:p>
      </dgm:t>
    </dgm:pt>
    <dgm:pt modelId="{8788D0D6-DA48-4CE8-8E87-C256A2B2387B}" type="pres">
      <dgm:prSet presAssocID="{75A85B84-4B5B-490B-9215-A71C72A2BCE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38748AA-4071-458D-A8D9-4034BE6AC052}" type="pres">
      <dgm:prSet presAssocID="{75A85B84-4B5B-490B-9215-A71C72A2BCED}" presName="invisiNode" presStyleLbl="node1" presStyleIdx="0" presStyleCnt="3"/>
      <dgm:spPr/>
    </dgm:pt>
    <dgm:pt modelId="{75859733-5475-4798-900B-B22E59C3BEED}" type="pres">
      <dgm:prSet presAssocID="{75A85B84-4B5B-490B-9215-A71C72A2BCE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D6CE1ED-E547-41D3-B5B0-85269B01E919}" type="pres">
      <dgm:prSet presAssocID="{9089F8C8-BB97-4EBD-86C1-AC873A75A45A}" presName="sibTrans" presStyleLbl="sibTrans2D1" presStyleIdx="0" presStyleCnt="0"/>
      <dgm:spPr/>
      <dgm:t>
        <a:bodyPr/>
        <a:lstStyle/>
        <a:p>
          <a:endParaRPr lang="nl-BE"/>
        </a:p>
      </dgm:t>
    </dgm:pt>
    <dgm:pt modelId="{B9B459A5-9A2C-4B68-B5A3-91762F9C38A7}" type="pres">
      <dgm:prSet presAssocID="{44F147C4-CF89-400C-B760-DEEB26FA55B0}" presName="compNode" presStyleCnt="0"/>
      <dgm:spPr/>
    </dgm:pt>
    <dgm:pt modelId="{46366CE2-66D9-4EAB-BAC5-0B2BE48841D7}" type="pres">
      <dgm:prSet presAssocID="{44F147C4-CF89-400C-B760-DEEB26FA55B0}" presName="bkgdShape" presStyleLbl="node1" presStyleIdx="1" presStyleCnt="3" custLinFactNeighborX="2307" custLinFactNeighborY="-8464"/>
      <dgm:spPr/>
      <dgm:t>
        <a:bodyPr/>
        <a:lstStyle/>
        <a:p>
          <a:endParaRPr lang="nl-BE"/>
        </a:p>
      </dgm:t>
    </dgm:pt>
    <dgm:pt modelId="{DF475281-33BC-4EAF-8CF4-DE697CAC1063}" type="pres">
      <dgm:prSet presAssocID="{44F147C4-CF89-400C-B760-DEEB26FA55B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2DA015-3DB8-4396-B938-D0A5651A1636}" type="pres">
      <dgm:prSet presAssocID="{44F147C4-CF89-400C-B760-DEEB26FA55B0}" presName="invisiNode" presStyleLbl="node1" presStyleIdx="1" presStyleCnt="3"/>
      <dgm:spPr/>
    </dgm:pt>
    <dgm:pt modelId="{FE4F8176-7BC7-47C7-80EB-C5FEB82F8436}" type="pres">
      <dgm:prSet presAssocID="{44F147C4-CF89-400C-B760-DEEB26FA55B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9F576C6C-A590-4C04-BB19-248F6E67CA28}" type="pres">
      <dgm:prSet presAssocID="{95363BA8-91D4-4D82-9444-0144AF96DB4B}" presName="sibTrans" presStyleLbl="sibTrans2D1" presStyleIdx="0" presStyleCnt="0"/>
      <dgm:spPr/>
      <dgm:t>
        <a:bodyPr/>
        <a:lstStyle/>
        <a:p>
          <a:endParaRPr lang="nl-BE"/>
        </a:p>
      </dgm:t>
    </dgm:pt>
    <dgm:pt modelId="{6F1B1F9C-FFB9-40D5-B09E-3D0C25C7B70F}" type="pres">
      <dgm:prSet presAssocID="{CF647384-51E9-4234-8271-601FB9743E55}" presName="compNode" presStyleCnt="0"/>
      <dgm:spPr/>
    </dgm:pt>
    <dgm:pt modelId="{BB30BA67-6436-4652-92CC-F39BCE1514FE}" type="pres">
      <dgm:prSet presAssocID="{CF647384-51E9-4234-8271-601FB9743E55}" presName="bkgdShape" presStyleLbl="node1" presStyleIdx="2" presStyleCnt="3"/>
      <dgm:spPr/>
      <dgm:t>
        <a:bodyPr/>
        <a:lstStyle/>
        <a:p>
          <a:endParaRPr lang="nl-BE"/>
        </a:p>
      </dgm:t>
    </dgm:pt>
    <dgm:pt modelId="{E3F12550-F4E3-4389-AC83-3E4F850C389B}" type="pres">
      <dgm:prSet presAssocID="{CF647384-51E9-4234-8271-601FB9743E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8833C6-8029-4581-9389-95887C9B46B0}" type="pres">
      <dgm:prSet presAssocID="{CF647384-51E9-4234-8271-601FB9743E55}" presName="invisiNode" presStyleLbl="node1" presStyleIdx="2" presStyleCnt="3"/>
      <dgm:spPr/>
    </dgm:pt>
    <dgm:pt modelId="{A2CB5A2E-3D2D-4B93-8B48-AAC527412383}" type="pres">
      <dgm:prSet presAssocID="{CF647384-51E9-4234-8271-601FB9743E5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</dgm:ptLst>
  <dgm:cxnLst>
    <dgm:cxn modelId="{55E6C471-F912-4C31-96D9-875C2CFE5592}" type="presOf" srcId="{44F147C4-CF89-400C-B760-DEEB26FA55B0}" destId="{DF475281-33BC-4EAF-8CF4-DE697CAC1063}" srcOrd="1" destOrd="0" presId="urn:microsoft.com/office/officeart/2005/8/layout/hList7"/>
    <dgm:cxn modelId="{0A427F21-65EB-4281-A08D-4B8B27058D49}" srcId="{9E1622D6-A764-4391-87CF-EED3B3175DC2}" destId="{44F147C4-CF89-400C-B760-DEEB26FA55B0}" srcOrd="1" destOrd="0" parTransId="{FA80817D-3140-4E0D-AD64-D484AB6DA6C2}" sibTransId="{95363BA8-91D4-4D82-9444-0144AF96DB4B}"/>
    <dgm:cxn modelId="{316E9E66-3A1A-4E0D-B6F8-300502AB0333}" type="presOf" srcId="{75A85B84-4B5B-490B-9215-A71C72A2BCED}" destId="{8788D0D6-DA48-4CE8-8E87-C256A2B2387B}" srcOrd="1" destOrd="0" presId="urn:microsoft.com/office/officeart/2005/8/layout/hList7"/>
    <dgm:cxn modelId="{2587EDC1-50B6-4B89-98F5-32B19A06609B}" srcId="{9E1622D6-A764-4391-87CF-EED3B3175DC2}" destId="{75A85B84-4B5B-490B-9215-A71C72A2BCED}" srcOrd="0" destOrd="0" parTransId="{3EC94898-0A87-416B-B6C3-DF1F837B493E}" sibTransId="{9089F8C8-BB97-4EBD-86C1-AC873A75A45A}"/>
    <dgm:cxn modelId="{669A1A58-3DA6-4F67-A1C3-986C86B266A7}" type="presOf" srcId="{44F147C4-CF89-400C-B760-DEEB26FA55B0}" destId="{46366CE2-66D9-4EAB-BAC5-0B2BE48841D7}" srcOrd="0" destOrd="0" presId="urn:microsoft.com/office/officeart/2005/8/layout/hList7"/>
    <dgm:cxn modelId="{FEF5BD6C-CDDD-4CBE-B6C1-04BA0E21ED36}" type="presOf" srcId="{CF647384-51E9-4234-8271-601FB9743E55}" destId="{E3F12550-F4E3-4389-AC83-3E4F850C389B}" srcOrd="1" destOrd="0" presId="urn:microsoft.com/office/officeart/2005/8/layout/hList7"/>
    <dgm:cxn modelId="{65329C75-C4F0-4858-8FFF-876D356E9EA4}" type="presOf" srcId="{9089F8C8-BB97-4EBD-86C1-AC873A75A45A}" destId="{3D6CE1ED-E547-41D3-B5B0-85269B01E919}" srcOrd="0" destOrd="0" presId="urn:microsoft.com/office/officeart/2005/8/layout/hList7"/>
    <dgm:cxn modelId="{A244F6C8-D1D7-4CCA-934F-D38FDEB258DE}" type="presOf" srcId="{CF647384-51E9-4234-8271-601FB9743E55}" destId="{BB30BA67-6436-4652-92CC-F39BCE1514FE}" srcOrd="0" destOrd="0" presId="urn:microsoft.com/office/officeart/2005/8/layout/hList7"/>
    <dgm:cxn modelId="{AC8222B0-B759-46FB-B849-9705ECBA66C8}" srcId="{9E1622D6-A764-4391-87CF-EED3B3175DC2}" destId="{CF647384-51E9-4234-8271-601FB9743E55}" srcOrd="2" destOrd="0" parTransId="{1C5468EA-ED20-4675-851E-C0733A3199D9}" sibTransId="{84569CF1-7DC7-4A7D-A97D-C6579BE483B1}"/>
    <dgm:cxn modelId="{E8284611-4EDC-4E0E-8592-59CF95B8F923}" type="presOf" srcId="{95363BA8-91D4-4D82-9444-0144AF96DB4B}" destId="{9F576C6C-A590-4C04-BB19-248F6E67CA28}" srcOrd="0" destOrd="0" presId="urn:microsoft.com/office/officeart/2005/8/layout/hList7"/>
    <dgm:cxn modelId="{DF3376B0-6F7A-4609-A5AC-99A59A967BFD}" type="presOf" srcId="{9E1622D6-A764-4391-87CF-EED3B3175DC2}" destId="{DA107134-9E7B-427D-9919-38B0EEF7A97E}" srcOrd="0" destOrd="0" presId="urn:microsoft.com/office/officeart/2005/8/layout/hList7"/>
    <dgm:cxn modelId="{EEEA5798-E6B8-4AF6-9200-020B64EB1AD0}" type="presOf" srcId="{75A85B84-4B5B-490B-9215-A71C72A2BCED}" destId="{799DD008-FD7B-4206-8869-E326900461AA}" srcOrd="0" destOrd="0" presId="urn:microsoft.com/office/officeart/2005/8/layout/hList7"/>
    <dgm:cxn modelId="{88582908-5919-4140-9439-7E6A7FC61077}" type="presParOf" srcId="{DA107134-9E7B-427D-9919-38B0EEF7A97E}" destId="{E86822B6-E59A-4981-BFBC-71CFC9101738}" srcOrd="0" destOrd="0" presId="urn:microsoft.com/office/officeart/2005/8/layout/hList7"/>
    <dgm:cxn modelId="{594501C4-DDDF-43A7-B0CA-CE2121013FF3}" type="presParOf" srcId="{DA107134-9E7B-427D-9919-38B0EEF7A97E}" destId="{B31A5CA4-EE85-407E-A24F-B989366FAAF7}" srcOrd="1" destOrd="0" presId="urn:microsoft.com/office/officeart/2005/8/layout/hList7"/>
    <dgm:cxn modelId="{D83A4982-78D9-4D95-8B43-C467B26E121C}" type="presParOf" srcId="{B31A5CA4-EE85-407E-A24F-B989366FAAF7}" destId="{DD1FA558-3C74-445B-B49D-BA2C65F0480A}" srcOrd="0" destOrd="0" presId="urn:microsoft.com/office/officeart/2005/8/layout/hList7"/>
    <dgm:cxn modelId="{9F2FFC88-E700-4BE7-B46C-72B10F26A8A8}" type="presParOf" srcId="{DD1FA558-3C74-445B-B49D-BA2C65F0480A}" destId="{799DD008-FD7B-4206-8869-E326900461AA}" srcOrd="0" destOrd="0" presId="urn:microsoft.com/office/officeart/2005/8/layout/hList7"/>
    <dgm:cxn modelId="{C3453557-89A8-4ABA-B7A6-632FCE51824C}" type="presParOf" srcId="{DD1FA558-3C74-445B-B49D-BA2C65F0480A}" destId="{8788D0D6-DA48-4CE8-8E87-C256A2B2387B}" srcOrd="1" destOrd="0" presId="urn:microsoft.com/office/officeart/2005/8/layout/hList7"/>
    <dgm:cxn modelId="{5D31123E-2D67-43F0-BED2-2638AAABE7F3}" type="presParOf" srcId="{DD1FA558-3C74-445B-B49D-BA2C65F0480A}" destId="{438748AA-4071-458D-A8D9-4034BE6AC052}" srcOrd="2" destOrd="0" presId="urn:microsoft.com/office/officeart/2005/8/layout/hList7"/>
    <dgm:cxn modelId="{5EA2F34C-5D43-4D82-BF6E-6812D601C1EE}" type="presParOf" srcId="{DD1FA558-3C74-445B-B49D-BA2C65F0480A}" destId="{75859733-5475-4798-900B-B22E59C3BEED}" srcOrd="3" destOrd="0" presId="urn:microsoft.com/office/officeart/2005/8/layout/hList7"/>
    <dgm:cxn modelId="{C8953DA3-CB91-4048-AEFC-4DB65A71451D}" type="presParOf" srcId="{B31A5CA4-EE85-407E-A24F-B989366FAAF7}" destId="{3D6CE1ED-E547-41D3-B5B0-85269B01E919}" srcOrd="1" destOrd="0" presId="urn:microsoft.com/office/officeart/2005/8/layout/hList7"/>
    <dgm:cxn modelId="{DC453D44-7EA5-4A21-9566-3718CBBD0F0A}" type="presParOf" srcId="{B31A5CA4-EE85-407E-A24F-B989366FAAF7}" destId="{B9B459A5-9A2C-4B68-B5A3-91762F9C38A7}" srcOrd="2" destOrd="0" presId="urn:microsoft.com/office/officeart/2005/8/layout/hList7"/>
    <dgm:cxn modelId="{338C0D74-A9D6-4C9F-B212-F4E7AF228BC9}" type="presParOf" srcId="{B9B459A5-9A2C-4B68-B5A3-91762F9C38A7}" destId="{46366CE2-66D9-4EAB-BAC5-0B2BE48841D7}" srcOrd="0" destOrd="0" presId="urn:microsoft.com/office/officeart/2005/8/layout/hList7"/>
    <dgm:cxn modelId="{9FC0C6CF-3CCB-40D3-BB97-583B7DD936BF}" type="presParOf" srcId="{B9B459A5-9A2C-4B68-B5A3-91762F9C38A7}" destId="{DF475281-33BC-4EAF-8CF4-DE697CAC1063}" srcOrd="1" destOrd="0" presId="urn:microsoft.com/office/officeart/2005/8/layout/hList7"/>
    <dgm:cxn modelId="{4FE07614-B6FC-4348-AE6D-9063C24235C5}" type="presParOf" srcId="{B9B459A5-9A2C-4B68-B5A3-91762F9C38A7}" destId="{712DA015-3DB8-4396-B938-D0A5651A1636}" srcOrd="2" destOrd="0" presId="urn:microsoft.com/office/officeart/2005/8/layout/hList7"/>
    <dgm:cxn modelId="{8B44E9D2-B565-4BBC-BEFF-F4EFD4E1EF86}" type="presParOf" srcId="{B9B459A5-9A2C-4B68-B5A3-91762F9C38A7}" destId="{FE4F8176-7BC7-47C7-80EB-C5FEB82F8436}" srcOrd="3" destOrd="0" presId="urn:microsoft.com/office/officeart/2005/8/layout/hList7"/>
    <dgm:cxn modelId="{D0C5D576-A441-4038-B785-13F9A111B757}" type="presParOf" srcId="{B31A5CA4-EE85-407E-A24F-B989366FAAF7}" destId="{9F576C6C-A590-4C04-BB19-248F6E67CA28}" srcOrd="3" destOrd="0" presId="urn:microsoft.com/office/officeart/2005/8/layout/hList7"/>
    <dgm:cxn modelId="{0441C97B-4F16-4238-B7EF-333D2EB1AEBC}" type="presParOf" srcId="{B31A5CA4-EE85-407E-A24F-B989366FAAF7}" destId="{6F1B1F9C-FFB9-40D5-B09E-3D0C25C7B70F}" srcOrd="4" destOrd="0" presId="urn:microsoft.com/office/officeart/2005/8/layout/hList7"/>
    <dgm:cxn modelId="{697B0BF6-1F3A-4B02-979E-F6DCC20AE77F}" type="presParOf" srcId="{6F1B1F9C-FFB9-40D5-B09E-3D0C25C7B70F}" destId="{BB30BA67-6436-4652-92CC-F39BCE1514FE}" srcOrd="0" destOrd="0" presId="urn:microsoft.com/office/officeart/2005/8/layout/hList7"/>
    <dgm:cxn modelId="{B304EDC3-131A-4699-967B-E9258D6F3BF5}" type="presParOf" srcId="{6F1B1F9C-FFB9-40D5-B09E-3D0C25C7B70F}" destId="{E3F12550-F4E3-4389-AC83-3E4F850C389B}" srcOrd="1" destOrd="0" presId="urn:microsoft.com/office/officeart/2005/8/layout/hList7"/>
    <dgm:cxn modelId="{3C0763E7-F3A4-4C4B-9A10-3358C770089A}" type="presParOf" srcId="{6F1B1F9C-FFB9-40D5-B09E-3D0C25C7B70F}" destId="{068833C6-8029-4581-9389-95887C9B46B0}" srcOrd="2" destOrd="0" presId="urn:microsoft.com/office/officeart/2005/8/layout/hList7"/>
    <dgm:cxn modelId="{11A9DD37-A5F5-45FF-ACB7-0A333D8BD1BE}" type="presParOf" srcId="{6F1B1F9C-FFB9-40D5-B09E-3D0C25C7B70F}" destId="{A2CB5A2E-3D2D-4B93-8B48-AAC5274123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/>
      <dgm:spPr/>
      <dgm:t>
        <a:bodyPr/>
        <a:lstStyle/>
        <a:p>
          <a:r>
            <a:rPr lang="en-US" dirty="0" err="1" smtClean="0"/>
            <a:t>Historique</a:t>
          </a:r>
          <a:endParaRPr lang="en-US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/>
      <dgm:spPr/>
      <dgm:t>
        <a:bodyPr/>
        <a:lstStyle/>
        <a:p>
          <a:r>
            <a:rPr lang="en-US" dirty="0" smtClean="0"/>
            <a:t>Structure et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fédéraux</a:t>
          </a:r>
          <a:r>
            <a:rPr lang="en-US" dirty="0" smtClean="0"/>
            <a:t> de la </a:t>
          </a:r>
          <a:r>
            <a:rPr lang="en-US" dirty="0" err="1" smtClean="0"/>
            <a:t>diversité</a:t>
          </a:r>
          <a:endParaRPr lang="en-US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/>
      <dgm:spPr/>
      <dgm:t>
        <a:bodyPr/>
        <a:lstStyle/>
        <a:p>
          <a:r>
            <a:rPr lang="en-US" dirty="0" err="1" smtClean="0"/>
            <a:t>Groupe</a:t>
          </a:r>
          <a:r>
            <a:rPr lang="en-US" dirty="0" smtClean="0"/>
            <a:t> de travail Handicap</a:t>
          </a:r>
          <a:endParaRPr lang="en-US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/>
      <dgm:spPr/>
      <dgm:t>
        <a:bodyPr/>
        <a:lstStyle/>
        <a:p>
          <a:r>
            <a:rPr lang="nl-BE" dirty="0" err="1" smtClean="0"/>
            <a:t>Mesures</a:t>
          </a:r>
          <a:r>
            <a:rPr lang="nl-BE" dirty="0" smtClean="0"/>
            <a:t> en faveur des </a:t>
          </a:r>
          <a:r>
            <a:rPr lang="nl-BE" dirty="0" err="1" smtClean="0"/>
            <a:t>personnes</a:t>
          </a:r>
          <a:r>
            <a:rPr lang="nl-BE" dirty="0" smtClean="0"/>
            <a:t> en </a:t>
          </a:r>
          <a:r>
            <a:rPr lang="nl-BE" dirty="0" err="1" smtClean="0"/>
            <a:t>situation</a:t>
          </a:r>
          <a:r>
            <a:rPr lang="nl-BE" dirty="0" smtClean="0"/>
            <a:t> de handicap</a:t>
          </a:r>
          <a:endParaRPr lang="en-US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/>
      <dgm:spPr/>
      <dgm:t>
        <a:bodyPr/>
        <a:lstStyle/>
        <a:p>
          <a:r>
            <a:rPr lang="nl-BE" dirty="0" err="1" smtClean="0"/>
            <a:t>Vision</a:t>
          </a:r>
          <a:r>
            <a:rPr lang="nl-BE" dirty="0" smtClean="0"/>
            <a:t> de la </a:t>
          </a:r>
          <a:r>
            <a:rPr lang="nl-BE" dirty="0" err="1" smtClean="0"/>
            <a:t>diversité@SELOR</a:t>
          </a:r>
          <a:endParaRPr lang="en-US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/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/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/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/>
    </dgm:pt>
  </dgm:ptLst>
  <dgm:cxnLst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275F58AD-83A8-4081-9F36-F4EEEA69DCEB}" type="presOf" srcId="{81A49847-1D25-4DE7-A9F9-2BD79FBA2BC1}" destId="{62D93E0D-EA88-48FB-90B3-7C2EBF2C0473}" srcOrd="0" destOrd="0" presId="urn:microsoft.com/office/officeart/2008/layout/VerticalCurvedList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3FD75C5F-29C4-485B-9C47-847A5D75AEB8}" type="presOf" srcId="{37AD77C7-29FE-47B6-ABFF-9F5A942613DC}" destId="{88D7856B-5C1C-4943-993F-940E71B14E70}" srcOrd="0" destOrd="0" presId="urn:microsoft.com/office/officeart/2008/layout/VerticalCurvedList"/>
    <dgm:cxn modelId="{A597C195-846A-4D99-9AEF-BB5B28DBB9B0}" type="presOf" srcId="{09AD3E7A-7623-449E-B59E-3A2C2948C2F5}" destId="{9FE624E3-99FE-4EE3-985F-120F9586F93B}" srcOrd="0" destOrd="0" presId="urn:microsoft.com/office/officeart/2008/layout/VerticalCurvedList"/>
    <dgm:cxn modelId="{C366F1C2-9933-424F-B6FC-C9F68B68421E}" type="presOf" srcId="{A40C5698-C099-4C6E-A74D-FEFB80B6A393}" destId="{9DF3872A-3291-40F5-8E23-DFC92074A096}" srcOrd="0" destOrd="0" presId="urn:microsoft.com/office/officeart/2008/layout/VerticalCurvedList"/>
    <dgm:cxn modelId="{D51E51A7-C3D1-4D1E-B58F-FF6DD4545FDB}" type="presOf" srcId="{CC143643-B732-47D4-9165-FE67DBA10C80}" destId="{C62FC9E3-81B6-49C1-AB52-7A72A2C52604}" srcOrd="0" destOrd="0" presId="urn:microsoft.com/office/officeart/2008/layout/VerticalCurvedList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B37A7B04-EB9F-446B-99F4-E01B03551B05}" type="presOf" srcId="{AD5B748D-7DF9-472D-AC7D-9EA29B81979B}" destId="{DC0E27DD-AAFB-4DCD-A4FF-7B2E1A401A32}" srcOrd="0" destOrd="0" presId="urn:microsoft.com/office/officeart/2008/layout/VerticalCurvedList"/>
    <dgm:cxn modelId="{574465B7-456F-4BCA-94D1-261A96ADF6B6}" type="presOf" srcId="{593DCF3A-9738-48F3-B617-AD551BA18B22}" destId="{E5F48CE4-751A-4918-BB4E-611073A9E0EE}" srcOrd="0" destOrd="0" presId="urn:microsoft.com/office/officeart/2008/layout/VerticalCurvedList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D3DA7C61-B3CD-4B57-9FF8-A9D842F18372}" type="presParOf" srcId="{DC0E27DD-AAFB-4DCD-A4FF-7B2E1A401A32}" destId="{7B9AC63A-1402-4AE5-AC5D-57DF2E7A97F3}" srcOrd="0" destOrd="0" presId="urn:microsoft.com/office/officeart/2008/layout/VerticalCurvedList"/>
    <dgm:cxn modelId="{D4ED34D2-2F6D-4BBF-8378-45701FADB406}" type="presParOf" srcId="{7B9AC63A-1402-4AE5-AC5D-57DF2E7A97F3}" destId="{6EA012F2-E664-48DD-B57D-DAD0A2E50D44}" srcOrd="0" destOrd="0" presId="urn:microsoft.com/office/officeart/2008/layout/VerticalCurvedList"/>
    <dgm:cxn modelId="{2D9DE5B6-EACF-4DF7-B162-3FF0DD3901AE}" type="presParOf" srcId="{6EA012F2-E664-48DD-B57D-DAD0A2E50D44}" destId="{E92EA11B-B84F-4BE4-B497-D17E970732D1}" srcOrd="0" destOrd="0" presId="urn:microsoft.com/office/officeart/2008/layout/VerticalCurvedList"/>
    <dgm:cxn modelId="{41FD0F18-3401-41F9-BFB2-25C6F8B49033}" type="presParOf" srcId="{6EA012F2-E664-48DD-B57D-DAD0A2E50D44}" destId="{62D93E0D-EA88-48FB-90B3-7C2EBF2C0473}" srcOrd="1" destOrd="0" presId="urn:microsoft.com/office/officeart/2008/layout/VerticalCurvedList"/>
    <dgm:cxn modelId="{69461B50-BF09-4202-BADE-0E5A5F3F46D5}" type="presParOf" srcId="{6EA012F2-E664-48DD-B57D-DAD0A2E50D44}" destId="{1C5F2C8E-B3F2-4927-BE7E-5632F31A8A10}" srcOrd="2" destOrd="0" presId="urn:microsoft.com/office/officeart/2008/layout/VerticalCurvedList"/>
    <dgm:cxn modelId="{95B0B71B-A6CB-4C32-B1D0-4FB7AD4A18DA}" type="presParOf" srcId="{6EA012F2-E664-48DD-B57D-DAD0A2E50D44}" destId="{6808F685-1E76-4AB2-8971-87A248E51AB4}" srcOrd="3" destOrd="0" presId="urn:microsoft.com/office/officeart/2008/layout/VerticalCurvedList"/>
    <dgm:cxn modelId="{2D7A9C6D-1C8D-471A-A088-D0924D48B817}" type="presParOf" srcId="{7B9AC63A-1402-4AE5-AC5D-57DF2E7A97F3}" destId="{9FE624E3-99FE-4EE3-985F-120F9586F93B}" srcOrd="1" destOrd="0" presId="urn:microsoft.com/office/officeart/2008/layout/VerticalCurvedList"/>
    <dgm:cxn modelId="{0BD5D518-E31A-4469-AE12-3A93230E001B}" type="presParOf" srcId="{7B9AC63A-1402-4AE5-AC5D-57DF2E7A97F3}" destId="{41DEB290-BB76-418A-9832-E75DF5EC9495}" srcOrd="2" destOrd="0" presId="urn:microsoft.com/office/officeart/2008/layout/VerticalCurvedList"/>
    <dgm:cxn modelId="{411367D9-59C7-471F-A836-2B6AFB4426E0}" type="presParOf" srcId="{41DEB290-BB76-418A-9832-E75DF5EC9495}" destId="{6FE9DBB9-BCC6-443A-9E1F-CBFB0DE9B1BA}" srcOrd="0" destOrd="0" presId="urn:microsoft.com/office/officeart/2008/layout/VerticalCurvedList"/>
    <dgm:cxn modelId="{AE650FB2-95DD-4A83-9C3C-8373A0101150}" type="presParOf" srcId="{7B9AC63A-1402-4AE5-AC5D-57DF2E7A97F3}" destId="{88D7856B-5C1C-4943-993F-940E71B14E70}" srcOrd="3" destOrd="0" presId="urn:microsoft.com/office/officeart/2008/layout/VerticalCurvedList"/>
    <dgm:cxn modelId="{0D1DF270-34B4-4BC9-9643-C1808132123A}" type="presParOf" srcId="{7B9AC63A-1402-4AE5-AC5D-57DF2E7A97F3}" destId="{676CB310-EAAF-48BE-90BE-AC83032E602B}" srcOrd="4" destOrd="0" presId="urn:microsoft.com/office/officeart/2008/layout/VerticalCurvedList"/>
    <dgm:cxn modelId="{C70A52B8-11DC-4B15-872E-4546BB2F1587}" type="presParOf" srcId="{676CB310-EAAF-48BE-90BE-AC83032E602B}" destId="{55E7EC51-BCBC-4409-85D0-0B527EEE5B7F}" srcOrd="0" destOrd="0" presId="urn:microsoft.com/office/officeart/2008/layout/VerticalCurvedList"/>
    <dgm:cxn modelId="{A1A70F5F-098F-4629-AE60-A7737F56E8BA}" type="presParOf" srcId="{7B9AC63A-1402-4AE5-AC5D-57DF2E7A97F3}" destId="{C62FC9E3-81B6-49C1-AB52-7A72A2C52604}" srcOrd="5" destOrd="0" presId="urn:microsoft.com/office/officeart/2008/layout/VerticalCurvedList"/>
    <dgm:cxn modelId="{F0D1F5E4-BE6A-4B50-891C-6D45D50C7558}" type="presParOf" srcId="{7B9AC63A-1402-4AE5-AC5D-57DF2E7A97F3}" destId="{86099F71-09EF-4F57-B8F3-273AD23F45B2}" srcOrd="6" destOrd="0" presId="urn:microsoft.com/office/officeart/2008/layout/VerticalCurvedList"/>
    <dgm:cxn modelId="{DE59D4FE-B95C-4FFB-BCAA-33800EEC9DC9}" type="presParOf" srcId="{86099F71-09EF-4F57-B8F3-273AD23F45B2}" destId="{C254E5E9-EA9B-477F-8765-890BC5BEA4E9}" srcOrd="0" destOrd="0" presId="urn:microsoft.com/office/officeart/2008/layout/VerticalCurvedList"/>
    <dgm:cxn modelId="{6DE2B166-AF05-481B-B69B-E08CC49203A6}" type="presParOf" srcId="{7B9AC63A-1402-4AE5-AC5D-57DF2E7A97F3}" destId="{9DF3872A-3291-40F5-8E23-DFC92074A096}" srcOrd="7" destOrd="0" presId="urn:microsoft.com/office/officeart/2008/layout/VerticalCurvedList"/>
    <dgm:cxn modelId="{2D5426B4-2007-45D9-B578-D2623BE8FAA9}" type="presParOf" srcId="{7B9AC63A-1402-4AE5-AC5D-57DF2E7A97F3}" destId="{D2EC704A-9104-4A3B-83C0-453404310577}" srcOrd="8" destOrd="0" presId="urn:microsoft.com/office/officeart/2008/layout/VerticalCurvedList"/>
    <dgm:cxn modelId="{8C6C695B-6E0D-4D43-9488-6397D4801123}" type="presParOf" srcId="{D2EC704A-9104-4A3B-83C0-453404310577}" destId="{EFA146C1-3FE4-4844-BFB2-A812B2827756}" srcOrd="0" destOrd="0" presId="urn:microsoft.com/office/officeart/2008/layout/VerticalCurvedList"/>
    <dgm:cxn modelId="{7CDC23E9-DECB-4A2F-ABFE-B8FA96E00C81}" type="presParOf" srcId="{7B9AC63A-1402-4AE5-AC5D-57DF2E7A97F3}" destId="{E5F48CE4-751A-4918-BB4E-611073A9E0EE}" srcOrd="9" destOrd="0" presId="urn:microsoft.com/office/officeart/2008/layout/VerticalCurvedList"/>
    <dgm:cxn modelId="{E5C36B90-5A43-428B-BF6A-D7DC18DD3613}" type="presParOf" srcId="{7B9AC63A-1402-4AE5-AC5D-57DF2E7A97F3}" destId="{1352DD95-088C-49E1-96B2-B7852FE07946}" srcOrd="10" destOrd="0" presId="urn:microsoft.com/office/officeart/2008/layout/VerticalCurvedList"/>
    <dgm:cxn modelId="{3B79E137-2B0D-4D9A-BE8E-E7F1082EC3F0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/>
      <dgm:spPr/>
      <dgm:t>
        <a:bodyPr/>
        <a:lstStyle/>
        <a:p>
          <a:r>
            <a:rPr lang="en-US" dirty="0" err="1" smtClean="0"/>
            <a:t>Historique</a:t>
          </a:r>
          <a:endParaRPr lang="en-US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/>
      <dgm:spPr/>
      <dgm:t>
        <a:bodyPr/>
        <a:lstStyle/>
        <a:p>
          <a:r>
            <a:rPr lang="en-US" dirty="0" smtClean="0"/>
            <a:t>Structure et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fédéraux</a:t>
          </a:r>
          <a:r>
            <a:rPr lang="en-US" dirty="0" smtClean="0"/>
            <a:t> de la </a:t>
          </a:r>
          <a:r>
            <a:rPr lang="en-US" dirty="0" err="1" smtClean="0"/>
            <a:t>diversité</a:t>
          </a:r>
          <a:endParaRPr lang="en-US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/>
      <dgm:spPr/>
      <dgm:t>
        <a:bodyPr/>
        <a:lstStyle/>
        <a:p>
          <a:r>
            <a:rPr lang="en-US" dirty="0" err="1" smtClean="0"/>
            <a:t>Groupe</a:t>
          </a:r>
          <a:r>
            <a:rPr lang="en-US" dirty="0" smtClean="0"/>
            <a:t> de travail Handicap</a:t>
          </a:r>
          <a:endParaRPr lang="en-US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/>
      <dgm:spPr/>
      <dgm:t>
        <a:bodyPr/>
        <a:lstStyle/>
        <a:p>
          <a:r>
            <a:rPr lang="nl-BE" dirty="0" err="1" smtClean="0"/>
            <a:t>Mesures</a:t>
          </a:r>
          <a:r>
            <a:rPr lang="nl-BE" dirty="0" smtClean="0"/>
            <a:t> en faveur des </a:t>
          </a:r>
          <a:r>
            <a:rPr lang="nl-BE" dirty="0" err="1" smtClean="0"/>
            <a:t>personnes</a:t>
          </a:r>
          <a:r>
            <a:rPr lang="nl-BE" dirty="0" smtClean="0"/>
            <a:t> en </a:t>
          </a:r>
          <a:r>
            <a:rPr lang="nl-BE" dirty="0" err="1" smtClean="0"/>
            <a:t>situation</a:t>
          </a:r>
          <a:r>
            <a:rPr lang="nl-BE" dirty="0" smtClean="0"/>
            <a:t> de handicap</a:t>
          </a:r>
          <a:endParaRPr lang="en-US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/>
      <dgm:spPr/>
      <dgm:t>
        <a:bodyPr/>
        <a:lstStyle/>
        <a:p>
          <a:r>
            <a:rPr lang="nl-BE" dirty="0" err="1" smtClean="0"/>
            <a:t>Vision</a:t>
          </a:r>
          <a:r>
            <a:rPr lang="nl-BE" dirty="0" smtClean="0"/>
            <a:t> de la </a:t>
          </a:r>
          <a:r>
            <a:rPr lang="nl-BE" dirty="0" err="1" smtClean="0"/>
            <a:t>diversité@SELOR</a:t>
          </a:r>
          <a:endParaRPr lang="en-US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/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/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/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/>
    </dgm:pt>
  </dgm:ptLst>
  <dgm:cxnLst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4AC192FB-DFBB-44AE-85C3-867338F19A74}" type="presOf" srcId="{37AD77C7-29FE-47B6-ABFF-9F5A942613DC}" destId="{88D7856B-5C1C-4943-993F-940E71B14E70}" srcOrd="0" destOrd="0" presId="urn:microsoft.com/office/officeart/2008/layout/VerticalCurvedList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ABCAAE74-B75F-44FE-BE5B-E431C2AC8392}" type="presOf" srcId="{A40C5698-C099-4C6E-A74D-FEFB80B6A393}" destId="{9DF3872A-3291-40F5-8E23-DFC92074A096}" srcOrd="0" destOrd="0" presId="urn:microsoft.com/office/officeart/2008/layout/VerticalCurvedList"/>
    <dgm:cxn modelId="{A0F5BC87-C60D-47A9-83C2-4C50DA02A477}" type="presOf" srcId="{81A49847-1D25-4DE7-A9F9-2BD79FBA2BC1}" destId="{62D93E0D-EA88-48FB-90B3-7C2EBF2C0473}" srcOrd="0" destOrd="0" presId="urn:microsoft.com/office/officeart/2008/layout/VerticalCurvedList"/>
    <dgm:cxn modelId="{A9049F96-FED4-4F1A-B1BB-FD7DF822FECF}" type="presOf" srcId="{593DCF3A-9738-48F3-B617-AD551BA18B22}" destId="{E5F48CE4-751A-4918-BB4E-611073A9E0EE}" srcOrd="0" destOrd="0" presId="urn:microsoft.com/office/officeart/2008/layout/VerticalCurvedList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F13B5F89-8AA3-4E9C-B603-9A6897032EBB}" type="presOf" srcId="{AD5B748D-7DF9-472D-AC7D-9EA29B81979B}" destId="{DC0E27DD-AAFB-4DCD-A4FF-7B2E1A401A32}" srcOrd="0" destOrd="0" presId="urn:microsoft.com/office/officeart/2008/layout/VerticalCurvedList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7388DF90-6DAD-4CEF-9CB0-D92CF505533E}" type="presOf" srcId="{CC143643-B732-47D4-9165-FE67DBA10C80}" destId="{C62FC9E3-81B6-49C1-AB52-7A72A2C52604}" srcOrd="0" destOrd="0" presId="urn:microsoft.com/office/officeart/2008/layout/VerticalCurvedList"/>
    <dgm:cxn modelId="{973603CE-8915-4454-866A-6BABBE7D5DF1}" type="presOf" srcId="{09AD3E7A-7623-449E-B59E-3A2C2948C2F5}" destId="{9FE624E3-99FE-4EE3-985F-120F9586F93B}" srcOrd="0" destOrd="0" presId="urn:microsoft.com/office/officeart/2008/layout/VerticalCurvedList"/>
    <dgm:cxn modelId="{F9C8BBAF-23AC-42F0-9ABA-A46FF3347F3B}" type="presParOf" srcId="{DC0E27DD-AAFB-4DCD-A4FF-7B2E1A401A32}" destId="{7B9AC63A-1402-4AE5-AC5D-57DF2E7A97F3}" srcOrd="0" destOrd="0" presId="urn:microsoft.com/office/officeart/2008/layout/VerticalCurvedList"/>
    <dgm:cxn modelId="{8E58D5B6-DFFC-4C21-A4DC-E4D80619FEE0}" type="presParOf" srcId="{7B9AC63A-1402-4AE5-AC5D-57DF2E7A97F3}" destId="{6EA012F2-E664-48DD-B57D-DAD0A2E50D44}" srcOrd="0" destOrd="0" presId="urn:microsoft.com/office/officeart/2008/layout/VerticalCurvedList"/>
    <dgm:cxn modelId="{8C3820AF-339B-4941-97E0-C244C454D8B6}" type="presParOf" srcId="{6EA012F2-E664-48DD-B57D-DAD0A2E50D44}" destId="{E92EA11B-B84F-4BE4-B497-D17E970732D1}" srcOrd="0" destOrd="0" presId="urn:microsoft.com/office/officeart/2008/layout/VerticalCurvedList"/>
    <dgm:cxn modelId="{0147C4D8-6C3A-4152-A492-AF7FBB527E2A}" type="presParOf" srcId="{6EA012F2-E664-48DD-B57D-DAD0A2E50D44}" destId="{62D93E0D-EA88-48FB-90B3-7C2EBF2C0473}" srcOrd="1" destOrd="0" presId="urn:microsoft.com/office/officeart/2008/layout/VerticalCurvedList"/>
    <dgm:cxn modelId="{990E9A49-EB20-4CBC-B4A2-21EEF092853C}" type="presParOf" srcId="{6EA012F2-E664-48DD-B57D-DAD0A2E50D44}" destId="{1C5F2C8E-B3F2-4927-BE7E-5632F31A8A10}" srcOrd="2" destOrd="0" presId="urn:microsoft.com/office/officeart/2008/layout/VerticalCurvedList"/>
    <dgm:cxn modelId="{CF27B77A-1938-4504-A0CC-D8B9FA90D6CA}" type="presParOf" srcId="{6EA012F2-E664-48DD-B57D-DAD0A2E50D44}" destId="{6808F685-1E76-4AB2-8971-87A248E51AB4}" srcOrd="3" destOrd="0" presId="urn:microsoft.com/office/officeart/2008/layout/VerticalCurvedList"/>
    <dgm:cxn modelId="{22360249-D564-4CA6-967E-ED633CDE718E}" type="presParOf" srcId="{7B9AC63A-1402-4AE5-AC5D-57DF2E7A97F3}" destId="{9FE624E3-99FE-4EE3-985F-120F9586F93B}" srcOrd="1" destOrd="0" presId="urn:microsoft.com/office/officeart/2008/layout/VerticalCurvedList"/>
    <dgm:cxn modelId="{ABDCB93F-8524-47CE-BA06-835096B26E19}" type="presParOf" srcId="{7B9AC63A-1402-4AE5-AC5D-57DF2E7A97F3}" destId="{41DEB290-BB76-418A-9832-E75DF5EC9495}" srcOrd="2" destOrd="0" presId="urn:microsoft.com/office/officeart/2008/layout/VerticalCurvedList"/>
    <dgm:cxn modelId="{27C237CE-F296-466F-8B54-5237A498444A}" type="presParOf" srcId="{41DEB290-BB76-418A-9832-E75DF5EC9495}" destId="{6FE9DBB9-BCC6-443A-9E1F-CBFB0DE9B1BA}" srcOrd="0" destOrd="0" presId="urn:microsoft.com/office/officeart/2008/layout/VerticalCurvedList"/>
    <dgm:cxn modelId="{282987C0-F16A-49E3-9C5B-55912CC5D3D6}" type="presParOf" srcId="{7B9AC63A-1402-4AE5-AC5D-57DF2E7A97F3}" destId="{88D7856B-5C1C-4943-993F-940E71B14E70}" srcOrd="3" destOrd="0" presId="urn:microsoft.com/office/officeart/2008/layout/VerticalCurvedList"/>
    <dgm:cxn modelId="{FE6F8E62-9289-4C92-AB01-26FB479CCF6A}" type="presParOf" srcId="{7B9AC63A-1402-4AE5-AC5D-57DF2E7A97F3}" destId="{676CB310-EAAF-48BE-90BE-AC83032E602B}" srcOrd="4" destOrd="0" presId="urn:microsoft.com/office/officeart/2008/layout/VerticalCurvedList"/>
    <dgm:cxn modelId="{F3FD0472-2898-4D38-9C9C-C07B98007E92}" type="presParOf" srcId="{676CB310-EAAF-48BE-90BE-AC83032E602B}" destId="{55E7EC51-BCBC-4409-85D0-0B527EEE5B7F}" srcOrd="0" destOrd="0" presId="urn:microsoft.com/office/officeart/2008/layout/VerticalCurvedList"/>
    <dgm:cxn modelId="{C2838D10-1C99-4EFB-B4FF-C0EAE2823ACF}" type="presParOf" srcId="{7B9AC63A-1402-4AE5-AC5D-57DF2E7A97F3}" destId="{C62FC9E3-81B6-49C1-AB52-7A72A2C52604}" srcOrd="5" destOrd="0" presId="urn:microsoft.com/office/officeart/2008/layout/VerticalCurvedList"/>
    <dgm:cxn modelId="{22B5ADCF-4AC8-480E-965A-AADFBD9975C9}" type="presParOf" srcId="{7B9AC63A-1402-4AE5-AC5D-57DF2E7A97F3}" destId="{86099F71-09EF-4F57-B8F3-273AD23F45B2}" srcOrd="6" destOrd="0" presId="urn:microsoft.com/office/officeart/2008/layout/VerticalCurvedList"/>
    <dgm:cxn modelId="{0C6E2773-0C2F-48BE-B872-84954ECBA446}" type="presParOf" srcId="{86099F71-09EF-4F57-B8F3-273AD23F45B2}" destId="{C254E5E9-EA9B-477F-8765-890BC5BEA4E9}" srcOrd="0" destOrd="0" presId="urn:microsoft.com/office/officeart/2008/layout/VerticalCurvedList"/>
    <dgm:cxn modelId="{42824A6A-C2F2-47F3-A0EC-13A2F90B1BCE}" type="presParOf" srcId="{7B9AC63A-1402-4AE5-AC5D-57DF2E7A97F3}" destId="{9DF3872A-3291-40F5-8E23-DFC92074A096}" srcOrd="7" destOrd="0" presId="urn:microsoft.com/office/officeart/2008/layout/VerticalCurvedList"/>
    <dgm:cxn modelId="{A31A0F7C-8089-41E3-9234-106906DE2F24}" type="presParOf" srcId="{7B9AC63A-1402-4AE5-AC5D-57DF2E7A97F3}" destId="{D2EC704A-9104-4A3B-83C0-453404310577}" srcOrd="8" destOrd="0" presId="urn:microsoft.com/office/officeart/2008/layout/VerticalCurvedList"/>
    <dgm:cxn modelId="{E041AF97-81CC-4C15-8E1D-EDEA061E4D7F}" type="presParOf" srcId="{D2EC704A-9104-4A3B-83C0-453404310577}" destId="{EFA146C1-3FE4-4844-BFB2-A812B2827756}" srcOrd="0" destOrd="0" presId="urn:microsoft.com/office/officeart/2008/layout/VerticalCurvedList"/>
    <dgm:cxn modelId="{E40BCCA5-CC5E-460D-BB6D-22181DC4AB26}" type="presParOf" srcId="{7B9AC63A-1402-4AE5-AC5D-57DF2E7A97F3}" destId="{E5F48CE4-751A-4918-BB4E-611073A9E0EE}" srcOrd="9" destOrd="0" presId="urn:microsoft.com/office/officeart/2008/layout/VerticalCurvedList"/>
    <dgm:cxn modelId="{4EFE8F50-B43E-467E-8927-FBCC405B0B19}" type="presParOf" srcId="{7B9AC63A-1402-4AE5-AC5D-57DF2E7A97F3}" destId="{1352DD95-088C-49E1-96B2-B7852FE07946}" srcOrd="10" destOrd="0" presId="urn:microsoft.com/office/officeart/2008/layout/VerticalCurvedList"/>
    <dgm:cxn modelId="{6EC87259-5FB9-4860-A4D0-9FDD25AD3370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/>
      <dgm:spPr/>
      <dgm:t>
        <a:bodyPr/>
        <a:lstStyle/>
        <a:p>
          <a:r>
            <a:rPr lang="en-US" dirty="0" err="1" smtClean="0"/>
            <a:t>Historique</a:t>
          </a:r>
          <a:endParaRPr lang="en-US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/>
      <dgm:spPr/>
      <dgm:t>
        <a:bodyPr/>
        <a:lstStyle/>
        <a:p>
          <a:r>
            <a:rPr lang="en-US" dirty="0" smtClean="0"/>
            <a:t>Structure et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fédéraux</a:t>
          </a:r>
          <a:r>
            <a:rPr lang="en-US" dirty="0" smtClean="0"/>
            <a:t> de la </a:t>
          </a:r>
          <a:r>
            <a:rPr lang="en-US" dirty="0" err="1" smtClean="0"/>
            <a:t>diversité</a:t>
          </a:r>
          <a:endParaRPr lang="en-US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/>
      <dgm:spPr/>
      <dgm:t>
        <a:bodyPr/>
        <a:lstStyle/>
        <a:p>
          <a:r>
            <a:rPr lang="en-US" dirty="0" err="1" smtClean="0"/>
            <a:t>Groupe</a:t>
          </a:r>
          <a:r>
            <a:rPr lang="en-US" dirty="0" smtClean="0"/>
            <a:t> de travail Handicap</a:t>
          </a:r>
          <a:endParaRPr lang="en-US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/>
      <dgm:spPr/>
      <dgm:t>
        <a:bodyPr/>
        <a:lstStyle/>
        <a:p>
          <a:r>
            <a:rPr lang="nl-BE" dirty="0" err="1" smtClean="0"/>
            <a:t>Mesures</a:t>
          </a:r>
          <a:r>
            <a:rPr lang="nl-BE" dirty="0" smtClean="0"/>
            <a:t> en faveur des </a:t>
          </a:r>
          <a:r>
            <a:rPr lang="nl-BE" dirty="0" err="1" smtClean="0"/>
            <a:t>personnes</a:t>
          </a:r>
          <a:r>
            <a:rPr lang="nl-BE" dirty="0" smtClean="0"/>
            <a:t> en </a:t>
          </a:r>
          <a:r>
            <a:rPr lang="nl-BE" dirty="0" err="1" smtClean="0"/>
            <a:t>situation</a:t>
          </a:r>
          <a:r>
            <a:rPr lang="nl-BE" dirty="0" smtClean="0"/>
            <a:t> de handicap</a:t>
          </a:r>
          <a:endParaRPr lang="en-US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/>
      <dgm:spPr/>
      <dgm:t>
        <a:bodyPr/>
        <a:lstStyle/>
        <a:p>
          <a:r>
            <a:rPr lang="nl-BE" dirty="0" err="1" smtClean="0"/>
            <a:t>Vision</a:t>
          </a:r>
          <a:r>
            <a:rPr lang="nl-BE" dirty="0" smtClean="0"/>
            <a:t> de la </a:t>
          </a:r>
          <a:r>
            <a:rPr lang="nl-BE" dirty="0" err="1" smtClean="0"/>
            <a:t>diversité@SELOR</a:t>
          </a:r>
          <a:endParaRPr lang="en-US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/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/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/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/>
    </dgm:pt>
  </dgm:ptLst>
  <dgm:cxnLst>
    <dgm:cxn modelId="{7AC42248-7960-4919-B4D2-DF47C4A7DD56}" type="presOf" srcId="{CC143643-B732-47D4-9165-FE67DBA10C80}" destId="{C62FC9E3-81B6-49C1-AB52-7A72A2C52604}" srcOrd="0" destOrd="0" presId="urn:microsoft.com/office/officeart/2008/layout/VerticalCurvedList"/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1F035E31-1EC0-4444-8079-52486A2AA490}" type="presOf" srcId="{81A49847-1D25-4DE7-A9F9-2BD79FBA2BC1}" destId="{62D93E0D-EA88-48FB-90B3-7C2EBF2C0473}" srcOrd="0" destOrd="0" presId="urn:microsoft.com/office/officeart/2008/layout/VerticalCurvedList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919092C4-8416-445D-A13E-80768565FCCC}" type="presOf" srcId="{37AD77C7-29FE-47B6-ABFF-9F5A942613DC}" destId="{88D7856B-5C1C-4943-993F-940E71B14E70}" srcOrd="0" destOrd="0" presId="urn:microsoft.com/office/officeart/2008/layout/VerticalCurvedList"/>
    <dgm:cxn modelId="{BA299F79-68C3-4D6B-8771-C572707AB4E8}" type="presOf" srcId="{A40C5698-C099-4C6E-A74D-FEFB80B6A393}" destId="{9DF3872A-3291-40F5-8E23-DFC92074A096}" srcOrd="0" destOrd="0" presId="urn:microsoft.com/office/officeart/2008/layout/VerticalCurvedList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F015A55F-F79D-4CE2-8A5C-5D3ABFD7BE29}" type="presOf" srcId="{AD5B748D-7DF9-472D-AC7D-9EA29B81979B}" destId="{DC0E27DD-AAFB-4DCD-A4FF-7B2E1A401A32}" srcOrd="0" destOrd="0" presId="urn:microsoft.com/office/officeart/2008/layout/VerticalCurvedList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9387B153-2F1F-4EDD-9EC2-B194815756AF}" type="presOf" srcId="{09AD3E7A-7623-449E-B59E-3A2C2948C2F5}" destId="{9FE624E3-99FE-4EE3-985F-120F9586F93B}" srcOrd="0" destOrd="0" presId="urn:microsoft.com/office/officeart/2008/layout/VerticalCurvedList"/>
    <dgm:cxn modelId="{CAC1A055-7392-464C-872A-3A92B7D5C6B2}" type="presOf" srcId="{593DCF3A-9738-48F3-B617-AD551BA18B22}" destId="{E5F48CE4-751A-4918-BB4E-611073A9E0EE}" srcOrd="0" destOrd="0" presId="urn:microsoft.com/office/officeart/2008/layout/VerticalCurvedList"/>
    <dgm:cxn modelId="{F6A1E518-2F76-4143-9709-C48737F2E721}" type="presParOf" srcId="{DC0E27DD-AAFB-4DCD-A4FF-7B2E1A401A32}" destId="{7B9AC63A-1402-4AE5-AC5D-57DF2E7A97F3}" srcOrd="0" destOrd="0" presId="urn:microsoft.com/office/officeart/2008/layout/VerticalCurvedList"/>
    <dgm:cxn modelId="{9F1F251E-720F-407C-A75C-9D751B56ECD6}" type="presParOf" srcId="{7B9AC63A-1402-4AE5-AC5D-57DF2E7A97F3}" destId="{6EA012F2-E664-48DD-B57D-DAD0A2E50D44}" srcOrd="0" destOrd="0" presId="urn:microsoft.com/office/officeart/2008/layout/VerticalCurvedList"/>
    <dgm:cxn modelId="{DE5DE647-FF51-410B-9221-A75DA25C7F25}" type="presParOf" srcId="{6EA012F2-E664-48DD-B57D-DAD0A2E50D44}" destId="{E92EA11B-B84F-4BE4-B497-D17E970732D1}" srcOrd="0" destOrd="0" presId="urn:microsoft.com/office/officeart/2008/layout/VerticalCurvedList"/>
    <dgm:cxn modelId="{CAFD2A1E-E152-4670-B063-E977C2F23273}" type="presParOf" srcId="{6EA012F2-E664-48DD-B57D-DAD0A2E50D44}" destId="{62D93E0D-EA88-48FB-90B3-7C2EBF2C0473}" srcOrd="1" destOrd="0" presId="urn:microsoft.com/office/officeart/2008/layout/VerticalCurvedList"/>
    <dgm:cxn modelId="{376A0799-45E3-4786-92BC-12AFB5EC0F62}" type="presParOf" srcId="{6EA012F2-E664-48DD-B57D-DAD0A2E50D44}" destId="{1C5F2C8E-B3F2-4927-BE7E-5632F31A8A10}" srcOrd="2" destOrd="0" presId="urn:microsoft.com/office/officeart/2008/layout/VerticalCurvedList"/>
    <dgm:cxn modelId="{C005636E-0FDF-4C2F-87FD-002630A0FD70}" type="presParOf" srcId="{6EA012F2-E664-48DD-B57D-DAD0A2E50D44}" destId="{6808F685-1E76-4AB2-8971-87A248E51AB4}" srcOrd="3" destOrd="0" presId="urn:microsoft.com/office/officeart/2008/layout/VerticalCurvedList"/>
    <dgm:cxn modelId="{6A435DE8-E17F-41F2-B980-D09F1CBF470F}" type="presParOf" srcId="{7B9AC63A-1402-4AE5-AC5D-57DF2E7A97F3}" destId="{9FE624E3-99FE-4EE3-985F-120F9586F93B}" srcOrd="1" destOrd="0" presId="urn:microsoft.com/office/officeart/2008/layout/VerticalCurvedList"/>
    <dgm:cxn modelId="{76241C03-8BC2-4A45-BDEC-5CEC697A3A37}" type="presParOf" srcId="{7B9AC63A-1402-4AE5-AC5D-57DF2E7A97F3}" destId="{41DEB290-BB76-418A-9832-E75DF5EC9495}" srcOrd="2" destOrd="0" presId="urn:microsoft.com/office/officeart/2008/layout/VerticalCurvedList"/>
    <dgm:cxn modelId="{ABAC67B5-47CD-4EAA-BFEA-E294DBB12664}" type="presParOf" srcId="{41DEB290-BB76-418A-9832-E75DF5EC9495}" destId="{6FE9DBB9-BCC6-443A-9E1F-CBFB0DE9B1BA}" srcOrd="0" destOrd="0" presId="urn:microsoft.com/office/officeart/2008/layout/VerticalCurvedList"/>
    <dgm:cxn modelId="{C311474B-BB63-4FFD-BBA6-CEA40E16B889}" type="presParOf" srcId="{7B9AC63A-1402-4AE5-AC5D-57DF2E7A97F3}" destId="{88D7856B-5C1C-4943-993F-940E71B14E70}" srcOrd="3" destOrd="0" presId="urn:microsoft.com/office/officeart/2008/layout/VerticalCurvedList"/>
    <dgm:cxn modelId="{22EB7D9C-B79E-4997-94F7-9F699A7BA8FE}" type="presParOf" srcId="{7B9AC63A-1402-4AE5-AC5D-57DF2E7A97F3}" destId="{676CB310-EAAF-48BE-90BE-AC83032E602B}" srcOrd="4" destOrd="0" presId="urn:microsoft.com/office/officeart/2008/layout/VerticalCurvedList"/>
    <dgm:cxn modelId="{B084AF30-8AB3-4E4C-BF7C-6B990B2CDEA6}" type="presParOf" srcId="{676CB310-EAAF-48BE-90BE-AC83032E602B}" destId="{55E7EC51-BCBC-4409-85D0-0B527EEE5B7F}" srcOrd="0" destOrd="0" presId="urn:microsoft.com/office/officeart/2008/layout/VerticalCurvedList"/>
    <dgm:cxn modelId="{E0E52C72-3F76-44F7-9DDF-640655150BC7}" type="presParOf" srcId="{7B9AC63A-1402-4AE5-AC5D-57DF2E7A97F3}" destId="{C62FC9E3-81B6-49C1-AB52-7A72A2C52604}" srcOrd="5" destOrd="0" presId="urn:microsoft.com/office/officeart/2008/layout/VerticalCurvedList"/>
    <dgm:cxn modelId="{B639B342-F2A8-4129-A08A-194603B3BC07}" type="presParOf" srcId="{7B9AC63A-1402-4AE5-AC5D-57DF2E7A97F3}" destId="{86099F71-09EF-4F57-B8F3-273AD23F45B2}" srcOrd="6" destOrd="0" presId="urn:microsoft.com/office/officeart/2008/layout/VerticalCurvedList"/>
    <dgm:cxn modelId="{929994C0-D19D-432B-BEC6-C2F6996AE1B3}" type="presParOf" srcId="{86099F71-09EF-4F57-B8F3-273AD23F45B2}" destId="{C254E5E9-EA9B-477F-8765-890BC5BEA4E9}" srcOrd="0" destOrd="0" presId="urn:microsoft.com/office/officeart/2008/layout/VerticalCurvedList"/>
    <dgm:cxn modelId="{52845CAB-37D1-44D6-9BC1-9B5C78EE3BEE}" type="presParOf" srcId="{7B9AC63A-1402-4AE5-AC5D-57DF2E7A97F3}" destId="{9DF3872A-3291-40F5-8E23-DFC92074A096}" srcOrd="7" destOrd="0" presId="urn:microsoft.com/office/officeart/2008/layout/VerticalCurvedList"/>
    <dgm:cxn modelId="{A5105D48-9121-437E-8B82-99E6F185AF49}" type="presParOf" srcId="{7B9AC63A-1402-4AE5-AC5D-57DF2E7A97F3}" destId="{D2EC704A-9104-4A3B-83C0-453404310577}" srcOrd="8" destOrd="0" presId="urn:microsoft.com/office/officeart/2008/layout/VerticalCurvedList"/>
    <dgm:cxn modelId="{606B42ED-6527-4A0D-AD17-B618E8A61547}" type="presParOf" srcId="{D2EC704A-9104-4A3B-83C0-453404310577}" destId="{EFA146C1-3FE4-4844-BFB2-A812B2827756}" srcOrd="0" destOrd="0" presId="urn:microsoft.com/office/officeart/2008/layout/VerticalCurvedList"/>
    <dgm:cxn modelId="{2FB9F050-058B-4C75-AF9A-27882CF2F170}" type="presParOf" srcId="{7B9AC63A-1402-4AE5-AC5D-57DF2E7A97F3}" destId="{E5F48CE4-751A-4918-BB4E-611073A9E0EE}" srcOrd="9" destOrd="0" presId="urn:microsoft.com/office/officeart/2008/layout/VerticalCurvedList"/>
    <dgm:cxn modelId="{31E8D088-D1AB-413F-9470-B9F78BB64E31}" type="presParOf" srcId="{7B9AC63A-1402-4AE5-AC5D-57DF2E7A97F3}" destId="{1352DD95-088C-49E1-96B2-B7852FE07946}" srcOrd="10" destOrd="0" presId="urn:microsoft.com/office/officeart/2008/layout/VerticalCurvedList"/>
    <dgm:cxn modelId="{013D7CD0-44F8-44E9-B48A-9AFF8B5B79C8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/>
      <dgm:spPr/>
      <dgm:t>
        <a:bodyPr/>
        <a:lstStyle/>
        <a:p>
          <a:r>
            <a:rPr lang="en-US" dirty="0" err="1" smtClean="0"/>
            <a:t>Historique</a:t>
          </a:r>
          <a:endParaRPr lang="en-US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/>
      <dgm:spPr/>
      <dgm:t>
        <a:bodyPr/>
        <a:lstStyle/>
        <a:p>
          <a:r>
            <a:rPr lang="en-US" dirty="0" smtClean="0"/>
            <a:t>Structure et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fédéraux</a:t>
          </a:r>
          <a:r>
            <a:rPr lang="en-US" dirty="0" smtClean="0"/>
            <a:t> de la </a:t>
          </a:r>
          <a:r>
            <a:rPr lang="en-US" dirty="0" err="1" smtClean="0"/>
            <a:t>diversité</a:t>
          </a:r>
          <a:endParaRPr lang="en-US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/>
      <dgm:spPr/>
      <dgm:t>
        <a:bodyPr/>
        <a:lstStyle/>
        <a:p>
          <a:r>
            <a:rPr lang="en-US" dirty="0" err="1" smtClean="0"/>
            <a:t>Groupe</a:t>
          </a:r>
          <a:r>
            <a:rPr lang="en-US" dirty="0" smtClean="0"/>
            <a:t> de travail Handicap</a:t>
          </a:r>
          <a:endParaRPr lang="en-US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/>
      <dgm:spPr/>
      <dgm:t>
        <a:bodyPr/>
        <a:lstStyle/>
        <a:p>
          <a:r>
            <a:rPr lang="nl-BE" dirty="0" err="1" smtClean="0"/>
            <a:t>Mesures</a:t>
          </a:r>
          <a:r>
            <a:rPr lang="nl-BE" dirty="0" smtClean="0"/>
            <a:t> en faveur des </a:t>
          </a:r>
          <a:r>
            <a:rPr lang="nl-BE" dirty="0" err="1" smtClean="0"/>
            <a:t>personnes</a:t>
          </a:r>
          <a:r>
            <a:rPr lang="nl-BE" dirty="0" smtClean="0"/>
            <a:t> en </a:t>
          </a:r>
          <a:r>
            <a:rPr lang="nl-BE" dirty="0" err="1" smtClean="0"/>
            <a:t>situation</a:t>
          </a:r>
          <a:r>
            <a:rPr lang="nl-BE" dirty="0" smtClean="0"/>
            <a:t> de handicap</a:t>
          </a:r>
          <a:endParaRPr lang="en-US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/>
      <dgm:spPr/>
      <dgm:t>
        <a:bodyPr/>
        <a:lstStyle/>
        <a:p>
          <a:r>
            <a:rPr lang="nl-BE" dirty="0" err="1" smtClean="0"/>
            <a:t>Vision</a:t>
          </a:r>
          <a:r>
            <a:rPr lang="nl-BE" dirty="0" smtClean="0"/>
            <a:t> de la </a:t>
          </a:r>
          <a:r>
            <a:rPr lang="nl-BE" dirty="0" err="1" smtClean="0"/>
            <a:t>diversité@SELOR</a:t>
          </a:r>
          <a:endParaRPr lang="en-US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/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/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/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/>
    </dgm:pt>
  </dgm:ptLst>
  <dgm:cxnLst>
    <dgm:cxn modelId="{A68D0D3F-C2E5-4581-A390-5BE0719ABA1B}" type="presOf" srcId="{09AD3E7A-7623-449E-B59E-3A2C2948C2F5}" destId="{9FE624E3-99FE-4EE3-985F-120F9586F93B}" srcOrd="0" destOrd="0" presId="urn:microsoft.com/office/officeart/2008/layout/VerticalCurvedList"/>
    <dgm:cxn modelId="{A212ED77-2239-4411-A2F4-9E064E65D4AE}" type="presOf" srcId="{81A49847-1D25-4DE7-A9F9-2BD79FBA2BC1}" destId="{62D93E0D-EA88-48FB-90B3-7C2EBF2C0473}" srcOrd="0" destOrd="0" presId="urn:microsoft.com/office/officeart/2008/layout/VerticalCurvedList"/>
    <dgm:cxn modelId="{56D66A0F-2C24-4BD3-9BED-50C1F101D3B3}" type="presOf" srcId="{CC143643-B732-47D4-9165-FE67DBA10C80}" destId="{C62FC9E3-81B6-49C1-AB52-7A72A2C52604}" srcOrd="0" destOrd="0" presId="urn:microsoft.com/office/officeart/2008/layout/VerticalCurvedList"/>
    <dgm:cxn modelId="{5F9E7042-8B17-4E29-9CFA-866A1B6447DF}" type="presOf" srcId="{37AD77C7-29FE-47B6-ABFF-9F5A942613DC}" destId="{88D7856B-5C1C-4943-993F-940E71B14E70}" srcOrd="0" destOrd="0" presId="urn:microsoft.com/office/officeart/2008/layout/VerticalCurvedList"/>
    <dgm:cxn modelId="{2A042110-F1B3-4BC5-B09D-21A1D6D740ED}" type="presOf" srcId="{593DCF3A-9738-48F3-B617-AD551BA18B22}" destId="{E5F48CE4-751A-4918-BB4E-611073A9E0EE}" srcOrd="0" destOrd="0" presId="urn:microsoft.com/office/officeart/2008/layout/VerticalCurvedList"/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5107D19B-B43C-4718-A051-858977444157}" type="presOf" srcId="{A40C5698-C099-4C6E-A74D-FEFB80B6A393}" destId="{9DF3872A-3291-40F5-8E23-DFC92074A096}" srcOrd="0" destOrd="0" presId="urn:microsoft.com/office/officeart/2008/layout/VerticalCurvedList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1241E903-5792-48A9-B040-CAB39D975901}" type="presOf" srcId="{AD5B748D-7DF9-472D-AC7D-9EA29B81979B}" destId="{DC0E27DD-AAFB-4DCD-A4FF-7B2E1A401A32}" srcOrd="0" destOrd="0" presId="urn:microsoft.com/office/officeart/2008/layout/VerticalCurvedList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C40389A9-6DD1-4897-9594-3FC121B1EB7A}" type="presParOf" srcId="{DC0E27DD-AAFB-4DCD-A4FF-7B2E1A401A32}" destId="{7B9AC63A-1402-4AE5-AC5D-57DF2E7A97F3}" srcOrd="0" destOrd="0" presId="urn:microsoft.com/office/officeart/2008/layout/VerticalCurvedList"/>
    <dgm:cxn modelId="{3FC132B6-309E-456B-BE89-70937F9BEABD}" type="presParOf" srcId="{7B9AC63A-1402-4AE5-AC5D-57DF2E7A97F3}" destId="{6EA012F2-E664-48DD-B57D-DAD0A2E50D44}" srcOrd="0" destOrd="0" presId="urn:microsoft.com/office/officeart/2008/layout/VerticalCurvedList"/>
    <dgm:cxn modelId="{73F5F9D8-B307-4B45-99C1-FF76A4C758A5}" type="presParOf" srcId="{6EA012F2-E664-48DD-B57D-DAD0A2E50D44}" destId="{E92EA11B-B84F-4BE4-B497-D17E970732D1}" srcOrd="0" destOrd="0" presId="urn:microsoft.com/office/officeart/2008/layout/VerticalCurvedList"/>
    <dgm:cxn modelId="{CA295DD8-326E-4779-88D3-A2B166685850}" type="presParOf" srcId="{6EA012F2-E664-48DD-B57D-DAD0A2E50D44}" destId="{62D93E0D-EA88-48FB-90B3-7C2EBF2C0473}" srcOrd="1" destOrd="0" presId="urn:microsoft.com/office/officeart/2008/layout/VerticalCurvedList"/>
    <dgm:cxn modelId="{698BB9E3-3CDE-4929-8CC9-417E19D4DA61}" type="presParOf" srcId="{6EA012F2-E664-48DD-B57D-DAD0A2E50D44}" destId="{1C5F2C8E-B3F2-4927-BE7E-5632F31A8A10}" srcOrd="2" destOrd="0" presId="urn:microsoft.com/office/officeart/2008/layout/VerticalCurvedList"/>
    <dgm:cxn modelId="{24893DAC-E71A-4A4B-9208-8B34C522FD48}" type="presParOf" srcId="{6EA012F2-E664-48DD-B57D-DAD0A2E50D44}" destId="{6808F685-1E76-4AB2-8971-87A248E51AB4}" srcOrd="3" destOrd="0" presId="urn:microsoft.com/office/officeart/2008/layout/VerticalCurvedList"/>
    <dgm:cxn modelId="{29ADBA74-C515-45D9-A809-780589A9EA87}" type="presParOf" srcId="{7B9AC63A-1402-4AE5-AC5D-57DF2E7A97F3}" destId="{9FE624E3-99FE-4EE3-985F-120F9586F93B}" srcOrd="1" destOrd="0" presId="urn:microsoft.com/office/officeart/2008/layout/VerticalCurvedList"/>
    <dgm:cxn modelId="{620415E9-3B17-4202-8D77-8B1D6F664617}" type="presParOf" srcId="{7B9AC63A-1402-4AE5-AC5D-57DF2E7A97F3}" destId="{41DEB290-BB76-418A-9832-E75DF5EC9495}" srcOrd="2" destOrd="0" presId="urn:microsoft.com/office/officeart/2008/layout/VerticalCurvedList"/>
    <dgm:cxn modelId="{CA3B662A-F722-40FA-A219-0E41D850E12B}" type="presParOf" srcId="{41DEB290-BB76-418A-9832-E75DF5EC9495}" destId="{6FE9DBB9-BCC6-443A-9E1F-CBFB0DE9B1BA}" srcOrd="0" destOrd="0" presId="urn:microsoft.com/office/officeart/2008/layout/VerticalCurvedList"/>
    <dgm:cxn modelId="{1051BCEA-6B73-45DF-A81E-B68CF07F0150}" type="presParOf" srcId="{7B9AC63A-1402-4AE5-AC5D-57DF2E7A97F3}" destId="{88D7856B-5C1C-4943-993F-940E71B14E70}" srcOrd="3" destOrd="0" presId="urn:microsoft.com/office/officeart/2008/layout/VerticalCurvedList"/>
    <dgm:cxn modelId="{4BF389BD-1DE6-40F5-9BA9-2FEEBA782D54}" type="presParOf" srcId="{7B9AC63A-1402-4AE5-AC5D-57DF2E7A97F3}" destId="{676CB310-EAAF-48BE-90BE-AC83032E602B}" srcOrd="4" destOrd="0" presId="urn:microsoft.com/office/officeart/2008/layout/VerticalCurvedList"/>
    <dgm:cxn modelId="{F3D9711D-AE62-4EEB-BCBE-46B27AAC6D9D}" type="presParOf" srcId="{676CB310-EAAF-48BE-90BE-AC83032E602B}" destId="{55E7EC51-BCBC-4409-85D0-0B527EEE5B7F}" srcOrd="0" destOrd="0" presId="urn:microsoft.com/office/officeart/2008/layout/VerticalCurvedList"/>
    <dgm:cxn modelId="{B210CDB6-49DF-478C-99D8-56D512CFC00D}" type="presParOf" srcId="{7B9AC63A-1402-4AE5-AC5D-57DF2E7A97F3}" destId="{C62FC9E3-81B6-49C1-AB52-7A72A2C52604}" srcOrd="5" destOrd="0" presId="urn:microsoft.com/office/officeart/2008/layout/VerticalCurvedList"/>
    <dgm:cxn modelId="{85B9BD85-4DD2-463D-98A2-3B16ADCACC34}" type="presParOf" srcId="{7B9AC63A-1402-4AE5-AC5D-57DF2E7A97F3}" destId="{86099F71-09EF-4F57-B8F3-273AD23F45B2}" srcOrd="6" destOrd="0" presId="urn:microsoft.com/office/officeart/2008/layout/VerticalCurvedList"/>
    <dgm:cxn modelId="{5DF50DD1-C678-4117-8CFD-32FE63785E24}" type="presParOf" srcId="{86099F71-09EF-4F57-B8F3-273AD23F45B2}" destId="{C254E5E9-EA9B-477F-8765-890BC5BEA4E9}" srcOrd="0" destOrd="0" presId="urn:microsoft.com/office/officeart/2008/layout/VerticalCurvedList"/>
    <dgm:cxn modelId="{0C71AF28-51AD-49FF-BA12-FB4558778431}" type="presParOf" srcId="{7B9AC63A-1402-4AE5-AC5D-57DF2E7A97F3}" destId="{9DF3872A-3291-40F5-8E23-DFC92074A096}" srcOrd="7" destOrd="0" presId="urn:microsoft.com/office/officeart/2008/layout/VerticalCurvedList"/>
    <dgm:cxn modelId="{80674D0F-D728-437E-BEFC-1666FBB3F595}" type="presParOf" srcId="{7B9AC63A-1402-4AE5-AC5D-57DF2E7A97F3}" destId="{D2EC704A-9104-4A3B-83C0-453404310577}" srcOrd="8" destOrd="0" presId="urn:microsoft.com/office/officeart/2008/layout/VerticalCurvedList"/>
    <dgm:cxn modelId="{FD5376D5-C76F-435F-A84F-E1042D9AAAF0}" type="presParOf" srcId="{D2EC704A-9104-4A3B-83C0-453404310577}" destId="{EFA146C1-3FE4-4844-BFB2-A812B2827756}" srcOrd="0" destOrd="0" presId="urn:microsoft.com/office/officeart/2008/layout/VerticalCurvedList"/>
    <dgm:cxn modelId="{DA740E81-7993-4A41-8E1F-8A265199A68D}" type="presParOf" srcId="{7B9AC63A-1402-4AE5-AC5D-57DF2E7A97F3}" destId="{E5F48CE4-751A-4918-BB4E-611073A9E0EE}" srcOrd="9" destOrd="0" presId="urn:microsoft.com/office/officeart/2008/layout/VerticalCurvedList"/>
    <dgm:cxn modelId="{278C008F-38D1-468B-8752-E4B6FDEB8C2A}" type="presParOf" srcId="{7B9AC63A-1402-4AE5-AC5D-57DF2E7A97F3}" destId="{1352DD95-088C-49E1-96B2-B7852FE07946}" srcOrd="10" destOrd="0" presId="urn:microsoft.com/office/officeart/2008/layout/VerticalCurvedList"/>
    <dgm:cxn modelId="{B58FD686-D36F-438D-BFA7-046B6D4F162D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95AA3-AC78-42E8-967B-C76FDD72042F}" type="doc">
      <dgm:prSet loTypeId="urn:diagrams.loki3.com/TabbedArc+Icon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4F7F343-C724-4E58-B188-0BD38AB86A45}">
      <dgm:prSet custT="1"/>
      <dgm:spPr/>
      <dgm:t>
        <a:bodyPr/>
        <a:lstStyle/>
        <a:p>
          <a:pPr rtl="0"/>
          <a:r>
            <a:rPr lang="nl-BE" sz="2000" dirty="0" smtClean="0"/>
            <a:t>Genre</a:t>
          </a:r>
          <a:endParaRPr lang="nl-BE" sz="2000" dirty="0"/>
        </a:p>
      </dgm:t>
    </dgm:pt>
    <dgm:pt modelId="{8E51DB64-EAF4-42DB-B27B-42308D28F551}" type="parTrans" cxnId="{E40D548E-030F-419D-B1EF-5DEA40C1A6D5}">
      <dgm:prSet/>
      <dgm:spPr/>
      <dgm:t>
        <a:bodyPr/>
        <a:lstStyle/>
        <a:p>
          <a:endParaRPr lang="nl-BE"/>
        </a:p>
      </dgm:t>
    </dgm:pt>
    <dgm:pt modelId="{C2D017EE-EB59-4719-95E1-C4772EEF8B40}" type="sibTrans" cxnId="{E40D548E-030F-419D-B1EF-5DEA40C1A6D5}">
      <dgm:prSet/>
      <dgm:spPr/>
      <dgm:t>
        <a:bodyPr/>
        <a:lstStyle/>
        <a:p>
          <a:endParaRPr lang="nl-BE"/>
        </a:p>
      </dgm:t>
    </dgm:pt>
    <dgm:pt modelId="{E1A5650C-F9BE-46E1-90B7-124CFDA8F783}">
      <dgm:prSet custT="1"/>
      <dgm:spPr/>
      <dgm:t>
        <a:bodyPr/>
        <a:lstStyle/>
        <a:p>
          <a:pPr rtl="0"/>
          <a:r>
            <a:rPr lang="nl-BE" sz="2000" baseline="0" dirty="0" err="1" smtClean="0"/>
            <a:t>Personnes</a:t>
          </a:r>
          <a:r>
            <a:rPr lang="nl-BE" sz="2000" baseline="0" dirty="0" smtClean="0"/>
            <a:t> issues de </a:t>
          </a:r>
          <a:r>
            <a:rPr lang="nl-BE" sz="2000" baseline="0" dirty="0" err="1" smtClean="0"/>
            <a:t>l’immigration</a:t>
          </a:r>
          <a:endParaRPr lang="nl-BE" sz="2000" dirty="0"/>
        </a:p>
      </dgm:t>
    </dgm:pt>
    <dgm:pt modelId="{0445CF6D-F22F-4F9C-AAA7-454A264A445E}" type="parTrans" cxnId="{01F6F8D9-7F61-4EFA-913C-FE134A045EBA}">
      <dgm:prSet/>
      <dgm:spPr/>
      <dgm:t>
        <a:bodyPr/>
        <a:lstStyle/>
        <a:p>
          <a:endParaRPr lang="nl-BE"/>
        </a:p>
      </dgm:t>
    </dgm:pt>
    <dgm:pt modelId="{64467085-3EDC-4DBA-BA07-B87C9D61DE2F}" type="sibTrans" cxnId="{01F6F8D9-7F61-4EFA-913C-FE134A045EBA}">
      <dgm:prSet/>
      <dgm:spPr/>
      <dgm:t>
        <a:bodyPr/>
        <a:lstStyle/>
        <a:p>
          <a:endParaRPr lang="nl-BE"/>
        </a:p>
      </dgm:t>
    </dgm:pt>
    <dgm:pt modelId="{79902DE6-BD49-4BA0-B718-6204C8FA33BC}">
      <dgm:prSet custT="1"/>
      <dgm:spPr/>
      <dgm:t>
        <a:bodyPr/>
        <a:lstStyle/>
        <a:p>
          <a:pPr rtl="0"/>
          <a:r>
            <a:rPr lang="nl-BE" sz="2000" baseline="0" dirty="0" err="1" smtClean="0"/>
            <a:t>Personnes</a:t>
          </a:r>
          <a:r>
            <a:rPr lang="nl-BE" sz="2000" baseline="0" dirty="0" smtClean="0"/>
            <a:t> en </a:t>
          </a:r>
          <a:r>
            <a:rPr lang="nl-BE" sz="2000" baseline="0" dirty="0" err="1" smtClean="0"/>
            <a:t>situation</a:t>
          </a:r>
          <a:r>
            <a:rPr lang="nl-BE" sz="2000" baseline="0" dirty="0" smtClean="0"/>
            <a:t> de </a:t>
          </a:r>
          <a:r>
            <a:rPr lang="nl-BE" sz="2000" baseline="0" dirty="0" err="1" smtClean="0"/>
            <a:t>pauvreté</a:t>
          </a:r>
          <a:r>
            <a:rPr lang="nl-BE" sz="2000" baseline="0" dirty="0" smtClean="0"/>
            <a:t> et/</a:t>
          </a:r>
          <a:r>
            <a:rPr lang="nl-BE" sz="2000" baseline="0" dirty="0" err="1" smtClean="0"/>
            <a:t>ou</a:t>
          </a:r>
          <a:r>
            <a:rPr lang="nl-BE" sz="2000" baseline="0" dirty="0" smtClean="0"/>
            <a:t> </a:t>
          </a:r>
          <a:r>
            <a:rPr lang="nl-BE" sz="2000" baseline="0" dirty="0" err="1" smtClean="0"/>
            <a:t>exclusion</a:t>
          </a:r>
          <a:r>
            <a:rPr lang="nl-BE" sz="2000" baseline="0" dirty="0" smtClean="0"/>
            <a:t> sociale</a:t>
          </a:r>
          <a:endParaRPr lang="nl-BE" sz="2000" dirty="0"/>
        </a:p>
      </dgm:t>
    </dgm:pt>
    <dgm:pt modelId="{FE92D7C8-CA9A-411C-AF17-709F400E7746}" type="parTrans" cxnId="{04B59614-AF47-43D5-9A13-B6EB43AC9FA1}">
      <dgm:prSet/>
      <dgm:spPr/>
      <dgm:t>
        <a:bodyPr/>
        <a:lstStyle/>
        <a:p>
          <a:endParaRPr lang="nl-BE"/>
        </a:p>
      </dgm:t>
    </dgm:pt>
    <dgm:pt modelId="{DD3474C3-7F14-4F92-AA6D-D5E997FE4164}" type="sibTrans" cxnId="{04B59614-AF47-43D5-9A13-B6EB43AC9FA1}">
      <dgm:prSet/>
      <dgm:spPr/>
      <dgm:t>
        <a:bodyPr/>
        <a:lstStyle/>
        <a:p>
          <a:endParaRPr lang="nl-BE"/>
        </a:p>
      </dgm:t>
    </dgm:pt>
    <dgm:pt modelId="{E281C013-888B-4AF1-B918-0D3C35928007}">
      <dgm:prSet custT="1"/>
      <dgm:spPr/>
      <dgm:t>
        <a:bodyPr/>
        <a:lstStyle/>
        <a:p>
          <a:pPr rtl="0"/>
          <a:r>
            <a:rPr lang="nl-BE" sz="2000" baseline="0" dirty="0" err="1" smtClean="0"/>
            <a:t>Personnes</a:t>
          </a:r>
          <a:r>
            <a:rPr lang="nl-BE" sz="2000" baseline="0" dirty="0" smtClean="0"/>
            <a:t> infra / non </a:t>
          </a:r>
          <a:r>
            <a:rPr lang="nl-BE" sz="2000" baseline="0" dirty="0" err="1" smtClean="0"/>
            <a:t>qualifiées</a:t>
          </a:r>
          <a:endParaRPr lang="nl-BE" sz="2000" dirty="0"/>
        </a:p>
      </dgm:t>
    </dgm:pt>
    <dgm:pt modelId="{7B7C572C-0048-44EE-9080-2B8FBF344024}" type="parTrans" cxnId="{9DECF820-2712-4981-9338-ABFD1BC01347}">
      <dgm:prSet/>
      <dgm:spPr/>
      <dgm:t>
        <a:bodyPr/>
        <a:lstStyle/>
        <a:p>
          <a:endParaRPr lang="nl-BE"/>
        </a:p>
      </dgm:t>
    </dgm:pt>
    <dgm:pt modelId="{35525930-4E9A-4688-B4DD-E6CB5B39AD4E}" type="sibTrans" cxnId="{9DECF820-2712-4981-9338-ABFD1BC01347}">
      <dgm:prSet/>
      <dgm:spPr/>
      <dgm:t>
        <a:bodyPr/>
        <a:lstStyle/>
        <a:p>
          <a:endParaRPr lang="nl-BE"/>
        </a:p>
      </dgm:t>
    </dgm:pt>
    <dgm:pt modelId="{CD4F3903-702B-4D91-8BA6-08ACCCE368E8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Personnes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en </a:t>
          </a:r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de handicap, </a:t>
          </a:r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trouble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de </a:t>
          </a:r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l’apprentissage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ou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nl-BE" sz="20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maladie</a:t>
          </a:r>
          <a:r>
            <a:rPr lang="nl-BE" sz="20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endParaRPr lang="nl-BE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F5043CB-B948-4E2F-9FB9-ED1517FD4002}" type="sibTrans" cxnId="{32E23C3A-CBF1-4FAB-A7C2-112463DBFB87}">
      <dgm:prSet/>
      <dgm:spPr/>
      <dgm:t>
        <a:bodyPr/>
        <a:lstStyle/>
        <a:p>
          <a:endParaRPr lang="nl-BE"/>
        </a:p>
      </dgm:t>
    </dgm:pt>
    <dgm:pt modelId="{D777F767-3272-49B1-99DD-7AF0C1EB6F6B}" type="parTrans" cxnId="{32E23C3A-CBF1-4FAB-A7C2-112463DBFB87}">
      <dgm:prSet/>
      <dgm:spPr/>
      <dgm:t>
        <a:bodyPr/>
        <a:lstStyle/>
        <a:p>
          <a:endParaRPr lang="nl-BE"/>
        </a:p>
      </dgm:t>
    </dgm:pt>
    <dgm:pt modelId="{E11E67C3-2A01-459F-99FC-0732C9B6CA44}" type="pres">
      <dgm:prSet presAssocID="{21D95AA3-AC78-42E8-967B-C76FDD720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A630B751-6552-4478-ADC2-88F19048F73E}" type="pres">
      <dgm:prSet presAssocID="{64F7F343-C724-4E58-B188-0BD38AB86A45}" presName="twoplus" presStyleLbl="node1" presStyleIdx="0" presStyleCnt="5" custScaleX="114448" custScaleY="131603" custRadScaleRad="98698" custRadScaleInc="-47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24F163B-FB65-4DEE-B589-7E297F39A58A}" type="pres">
      <dgm:prSet presAssocID="{E1A5650C-F9BE-46E1-90B7-124CFDA8F783}" presName="twoplus" presStyleLbl="node1" presStyleIdx="1" presStyleCnt="5" custScaleX="111562" custScaleY="183126" custRadScaleRad="99314" custRadScaleInc="-345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CFCE47-0B5D-4372-92B0-677EAC1AD514}" type="pres">
      <dgm:prSet presAssocID="{CD4F3903-702B-4D91-8BA6-08ACCCE368E8}" presName="twoplus" presStyleLbl="node1" presStyleIdx="2" presStyleCnt="5" custScaleX="126417" custScaleY="210149" custRadScaleRad="99344" custRadScaleInc="-293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DF6EA7D-F908-47C2-8D90-A1184F126DEE}" type="pres">
      <dgm:prSet presAssocID="{79902DE6-BD49-4BA0-B718-6204C8FA33BC}" presName="twoplus" presStyleLbl="node1" presStyleIdx="3" presStyleCnt="5" custScaleX="104065" custScaleY="179837" custRadScaleRad="92403" custRadScaleInc="42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5CB54DD-B49C-49CB-A94D-226B21E67A4B}" type="pres">
      <dgm:prSet presAssocID="{E281C013-888B-4AF1-B918-0D3C35928007}" presName="twoplus" presStyleLbl="node1" presStyleIdx="4" presStyleCnt="5" custScaleY="148472" custRadScaleRad="87163" custRadScaleInc="-188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DECF820-2712-4981-9338-ABFD1BC01347}" srcId="{21D95AA3-AC78-42E8-967B-C76FDD72042F}" destId="{E281C013-888B-4AF1-B918-0D3C35928007}" srcOrd="4" destOrd="0" parTransId="{7B7C572C-0048-44EE-9080-2B8FBF344024}" sibTransId="{35525930-4E9A-4688-B4DD-E6CB5B39AD4E}"/>
    <dgm:cxn modelId="{F48C4501-B333-497B-A8C3-CED31E320B5E}" type="presOf" srcId="{21D95AA3-AC78-42E8-967B-C76FDD72042F}" destId="{E11E67C3-2A01-459F-99FC-0732C9B6CA44}" srcOrd="0" destOrd="0" presId="urn:diagrams.loki3.com/TabbedArc+Icon#1"/>
    <dgm:cxn modelId="{8E306C29-C4B1-42E4-BFFD-4FF9CD5BC78A}" type="presOf" srcId="{E281C013-888B-4AF1-B918-0D3C35928007}" destId="{25CB54DD-B49C-49CB-A94D-226B21E67A4B}" srcOrd="0" destOrd="0" presId="urn:diagrams.loki3.com/TabbedArc+Icon#1"/>
    <dgm:cxn modelId="{26606D77-A9B7-4328-8240-5EBB816BAA5D}" type="presOf" srcId="{79902DE6-BD49-4BA0-B718-6204C8FA33BC}" destId="{2DF6EA7D-F908-47C2-8D90-A1184F126DEE}" srcOrd="0" destOrd="0" presId="urn:diagrams.loki3.com/TabbedArc+Icon#1"/>
    <dgm:cxn modelId="{F77EDEA4-F2B8-4DD7-9501-213DF53E9CB7}" type="presOf" srcId="{CD4F3903-702B-4D91-8BA6-08ACCCE368E8}" destId="{59CFCE47-0B5D-4372-92B0-677EAC1AD514}" srcOrd="0" destOrd="0" presId="urn:diagrams.loki3.com/TabbedArc+Icon#1"/>
    <dgm:cxn modelId="{01F6F8D9-7F61-4EFA-913C-FE134A045EBA}" srcId="{21D95AA3-AC78-42E8-967B-C76FDD72042F}" destId="{E1A5650C-F9BE-46E1-90B7-124CFDA8F783}" srcOrd="1" destOrd="0" parTransId="{0445CF6D-F22F-4F9C-AAA7-454A264A445E}" sibTransId="{64467085-3EDC-4DBA-BA07-B87C9D61DE2F}"/>
    <dgm:cxn modelId="{8EE50C5F-4359-4C43-9836-198EA35E223B}" type="presOf" srcId="{64F7F343-C724-4E58-B188-0BD38AB86A45}" destId="{A630B751-6552-4478-ADC2-88F19048F73E}" srcOrd="0" destOrd="0" presId="urn:diagrams.loki3.com/TabbedArc+Icon#1"/>
    <dgm:cxn modelId="{04B59614-AF47-43D5-9A13-B6EB43AC9FA1}" srcId="{21D95AA3-AC78-42E8-967B-C76FDD72042F}" destId="{79902DE6-BD49-4BA0-B718-6204C8FA33BC}" srcOrd="3" destOrd="0" parTransId="{FE92D7C8-CA9A-411C-AF17-709F400E7746}" sibTransId="{DD3474C3-7F14-4F92-AA6D-D5E997FE4164}"/>
    <dgm:cxn modelId="{6240BD2C-71EA-46B8-9023-63DC78783194}" type="presOf" srcId="{E1A5650C-F9BE-46E1-90B7-124CFDA8F783}" destId="{E24F163B-FB65-4DEE-B589-7E297F39A58A}" srcOrd="0" destOrd="0" presId="urn:diagrams.loki3.com/TabbedArc+Icon#1"/>
    <dgm:cxn modelId="{E40D548E-030F-419D-B1EF-5DEA40C1A6D5}" srcId="{21D95AA3-AC78-42E8-967B-C76FDD72042F}" destId="{64F7F343-C724-4E58-B188-0BD38AB86A45}" srcOrd="0" destOrd="0" parTransId="{8E51DB64-EAF4-42DB-B27B-42308D28F551}" sibTransId="{C2D017EE-EB59-4719-95E1-C4772EEF8B40}"/>
    <dgm:cxn modelId="{32E23C3A-CBF1-4FAB-A7C2-112463DBFB87}" srcId="{21D95AA3-AC78-42E8-967B-C76FDD72042F}" destId="{CD4F3903-702B-4D91-8BA6-08ACCCE368E8}" srcOrd="2" destOrd="0" parTransId="{D777F767-3272-49B1-99DD-7AF0C1EB6F6B}" sibTransId="{6F5043CB-B948-4E2F-9FB9-ED1517FD4002}"/>
    <dgm:cxn modelId="{A828BC48-F117-4899-973A-372F8B3B3889}" type="presParOf" srcId="{E11E67C3-2A01-459F-99FC-0732C9B6CA44}" destId="{A630B751-6552-4478-ADC2-88F19048F73E}" srcOrd="0" destOrd="0" presId="urn:diagrams.loki3.com/TabbedArc+Icon#1"/>
    <dgm:cxn modelId="{5BAE2EBC-ACD1-4CDB-A468-B13E1594AFA1}" type="presParOf" srcId="{E11E67C3-2A01-459F-99FC-0732C9B6CA44}" destId="{E24F163B-FB65-4DEE-B589-7E297F39A58A}" srcOrd="1" destOrd="0" presId="urn:diagrams.loki3.com/TabbedArc+Icon#1"/>
    <dgm:cxn modelId="{A2AAE0B4-EFF1-4FA0-A33A-28DF1235995C}" type="presParOf" srcId="{E11E67C3-2A01-459F-99FC-0732C9B6CA44}" destId="{59CFCE47-0B5D-4372-92B0-677EAC1AD514}" srcOrd="2" destOrd="0" presId="urn:diagrams.loki3.com/TabbedArc+Icon#1"/>
    <dgm:cxn modelId="{0F4CB404-F483-4FC2-9E07-25C4D06C5E4C}" type="presParOf" srcId="{E11E67C3-2A01-459F-99FC-0732C9B6CA44}" destId="{2DF6EA7D-F908-47C2-8D90-A1184F126DEE}" srcOrd="3" destOrd="0" presId="urn:diagrams.loki3.com/TabbedArc+Icon#1"/>
    <dgm:cxn modelId="{4E99B2A7-5A22-4077-BEBF-92F7F27E4667}" type="presParOf" srcId="{E11E67C3-2A01-459F-99FC-0732C9B6CA44}" destId="{25CB54DD-B49C-49CB-A94D-226B21E67A4B}" srcOrd="4" destOrd="0" presId="urn:diagrams.loki3.com/TabbedArc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F28D00-E5CF-430E-B1C7-C73DACE84DF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1799C7-EAB6-4622-8D2D-B82E36496F6E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Organisations</a:t>
          </a:r>
          <a:r>
            <a:rPr lang="en-US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 </a:t>
          </a:r>
          <a:r>
            <a:rPr lang="en-US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spécialisées</a:t>
          </a:r>
          <a:endParaRPr lang="en-US" dirty="0">
            <a:solidFill>
              <a:schemeClr val="accent1"/>
            </a:solidFill>
            <a:latin typeface="Arial Bold" pitchFamily="34" charset="0"/>
            <a:cs typeface="Arial Bold" pitchFamily="34" charset="0"/>
          </a:endParaRPr>
        </a:p>
      </dgm:t>
    </dgm:pt>
    <dgm:pt modelId="{953BFE05-E743-44D3-9729-37C9A0F8BFF7}" type="parTrans" cxnId="{9458C869-C2EE-4E81-AB24-FBE8E2A40E56}">
      <dgm:prSet/>
      <dgm:spPr/>
      <dgm:t>
        <a:bodyPr/>
        <a:lstStyle/>
        <a:p>
          <a:endParaRPr lang="en-US"/>
        </a:p>
      </dgm:t>
    </dgm:pt>
    <dgm:pt modelId="{10381491-3F11-4C40-9BEA-4A83A37FC4D3}" type="sibTrans" cxnId="{9458C869-C2EE-4E81-AB24-FBE8E2A40E56}">
      <dgm:prSet/>
      <dgm:spPr/>
      <dgm:t>
        <a:bodyPr/>
        <a:lstStyle/>
        <a:p>
          <a:endParaRPr lang="en-US"/>
        </a:p>
      </dgm:t>
    </dgm:pt>
    <dgm:pt modelId="{02255C8D-95F6-49F1-8F61-157E9B03615D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accent1"/>
              </a:solidFill>
              <a:latin typeface="+mj-lt"/>
            </a:rPr>
            <a:t>Candidats</a:t>
          </a:r>
          <a:r>
            <a:rPr lang="en-US" b="1" dirty="0" smtClean="0">
              <a:solidFill>
                <a:schemeClr val="accent1"/>
              </a:solidFill>
              <a:latin typeface="+mj-lt"/>
            </a:rPr>
            <a:t> avec  </a:t>
          </a:r>
          <a:r>
            <a:rPr lang="en-US" b="1" dirty="0">
              <a:solidFill>
                <a:schemeClr val="accent1"/>
              </a:solidFill>
              <a:latin typeface="+mj-lt"/>
            </a:rPr>
            <a:t>handicap</a:t>
          </a:r>
        </a:p>
      </dgm:t>
    </dgm:pt>
    <dgm:pt modelId="{E0C438A0-296D-4C42-9782-FC6806AC4A15}" type="sibTrans" cxnId="{279B7C63-81ED-439B-9BDE-66047775C693}">
      <dgm:prSet/>
      <dgm:spPr/>
      <dgm:t>
        <a:bodyPr/>
        <a:lstStyle/>
        <a:p>
          <a:endParaRPr lang="en-US"/>
        </a:p>
      </dgm:t>
    </dgm:pt>
    <dgm:pt modelId="{83D13D77-A116-4BEC-9732-628C48CA1E78}" type="parTrans" cxnId="{279B7C63-81ED-439B-9BDE-66047775C693}">
      <dgm:prSet/>
      <dgm:spPr/>
      <dgm:t>
        <a:bodyPr/>
        <a:lstStyle/>
        <a:p>
          <a:endParaRPr lang="en-US"/>
        </a:p>
      </dgm:t>
    </dgm:pt>
    <dgm:pt modelId="{4E14CD50-10E7-4B87-AEA3-B1528697B054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BE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Services de </a:t>
          </a:r>
          <a:r>
            <a:rPr lang="nl-BE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l’administration</a:t>
          </a:r>
          <a:r>
            <a:rPr lang="nl-BE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 </a:t>
          </a:r>
          <a:r>
            <a:rPr lang="nl-BE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fédérale</a:t>
          </a:r>
          <a:endParaRPr lang="en-US" dirty="0">
            <a:solidFill>
              <a:schemeClr val="accent1"/>
            </a:solidFill>
            <a:latin typeface="Arial Bold" pitchFamily="34" charset="0"/>
            <a:cs typeface="Arial Bold" pitchFamily="34" charset="0"/>
          </a:endParaRPr>
        </a:p>
      </dgm:t>
    </dgm:pt>
    <dgm:pt modelId="{EA3FD045-1039-405F-8D5A-22CFA8362B31}" type="parTrans" cxnId="{EECA03AC-DC2E-4AAF-AD02-F0F2113069D1}">
      <dgm:prSet/>
      <dgm:spPr/>
      <dgm:t>
        <a:bodyPr/>
        <a:lstStyle/>
        <a:p>
          <a:endParaRPr lang="en-US"/>
        </a:p>
      </dgm:t>
    </dgm:pt>
    <dgm:pt modelId="{3930B3D9-4D9D-4A4F-ADC9-3DEA9D435A02}" type="sibTrans" cxnId="{EECA03AC-DC2E-4AAF-AD02-F0F2113069D1}">
      <dgm:prSet/>
      <dgm:spPr/>
      <dgm:t>
        <a:bodyPr/>
        <a:lstStyle/>
        <a:p>
          <a:endParaRPr lang="en-US"/>
        </a:p>
      </dgm:t>
    </dgm:pt>
    <dgm:pt modelId="{1C605EBD-6A35-400A-973C-D14C3A06ECAF}">
      <dgm:prSet phldrT="[Tekst]" custT="1"/>
      <dgm:spPr/>
      <dgm:t>
        <a:bodyPr/>
        <a:lstStyle/>
        <a:p>
          <a:r>
            <a:rPr lang="en-US" sz="3200" dirty="0" err="1" smtClean="0">
              <a:latin typeface="Arial Bold" pitchFamily="34" charset="0"/>
              <a:cs typeface="Arial Bold" pitchFamily="34" charset="0"/>
            </a:rPr>
            <a:t>Campagne</a:t>
          </a:r>
          <a:r>
            <a:rPr lang="en-US" sz="3200" dirty="0" smtClean="0">
              <a:latin typeface="Arial Bold" pitchFamily="34" charset="0"/>
              <a:cs typeface="Arial Bold" pitchFamily="34" charset="0"/>
            </a:rPr>
            <a:t> communication</a:t>
          </a:r>
          <a:endParaRPr lang="en-US" sz="3200" dirty="0">
            <a:latin typeface="Arial Bold" pitchFamily="34" charset="0"/>
            <a:cs typeface="Arial Bold" pitchFamily="34" charset="0"/>
          </a:endParaRPr>
        </a:p>
      </dgm:t>
    </dgm:pt>
    <dgm:pt modelId="{21C90DCE-D5AD-400A-ADF4-34DA8AC446CB}" type="sibTrans" cxnId="{9A136B06-A95D-42DB-A18C-969D0804F7DF}">
      <dgm:prSet/>
      <dgm:spPr/>
      <dgm:t>
        <a:bodyPr/>
        <a:lstStyle/>
        <a:p>
          <a:endParaRPr lang="en-US"/>
        </a:p>
      </dgm:t>
    </dgm:pt>
    <dgm:pt modelId="{6632FAF1-235B-4E1A-A766-90016B7258A7}" type="parTrans" cxnId="{9A136B06-A95D-42DB-A18C-969D0804F7DF}">
      <dgm:prSet/>
      <dgm:spPr/>
      <dgm:t>
        <a:bodyPr/>
        <a:lstStyle/>
        <a:p>
          <a:endParaRPr lang="en-US"/>
        </a:p>
      </dgm:t>
    </dgm:pt>
    <dgm:pt modelId="{C37880A9-3992-40B0-A3BC-172C319A94AD}" type="pres">
      <dgm:prSet presAssocID="{4CF28D00-E5CF-430E-B1C7-C73DACE84DF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18D64-19D8-482D-A500-9C48286F15BB}" type="pres">
      <dgm:prSet presAssocID="{1C605EBD-6A35-400A-973C-D14C3A06ECAF}" presName="root1" presStyleCnt="0"/>
      <dgm:spPr/>
      <dgm:t>
        <a:bodyPr/>
        <a:lstStyle/>
        <a:p>
          <a:endParaRPr lang="en-US"/>
        </a:p>
      </dgm:t>
    </dgm:pt>
    <dgm:pt modelId="{4C2AD537-8855-4281-9B5C-5E7F97EA7252}" type="pres">
      <dgm:prSet presAssocID="{1C605EBD-6A35-400A-973C-D14C3A06ECAF}" presName="LevelOneTextNode" presStyleLbl="node0" presStyleIdx="0" presStyleCnt="1" custScaleX="149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6E364-19DD-4981-9A90-A132B72E4E79}" type="pres">
      <dgm:prSet presAssocID="{1C605EBD-6A35-400A-973C-D14C3A06ECAF}" presName="level2hierChild" presStyleCnt="0"/>
      <dgm:spPr/>
      <dgm:t>
        <a:bodyPr/>
        <a:lstStyle/>
        <a:p>
          <a:endParaRPr lang="en-US"/>
        </a:p>
      </dgm:t>
    </dgm:pt>
    <dgm:pt modelId="{F3BFDE24-B443-4E4B-AB7E-24996DF21A62}" type="pres">
      <dgm:prSet presAssocID="{83D13D77-A116-4BEC-9732-628C48CA1E7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16E305E-A4AC-4277-A125-40CBAB05F2E8}" type="pres">
      <dgm:prSet presAssocID="{83D13D77-A116-4BEC-9732-628C48CA1E7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34A38D3-2194-45B4-AA05-81265CE0C5B1}" type="pres">
      <dgm:prSet presAssocID="{02255C8D-95F6-49F1-8F61-157E9B03615D}" presName="root2" presStyleCnt="0"/>
      <dgm:spPr/>
      <dgm:t>
        <a:bodyPr/>
        <a:lstStyle/>
        <a:p>
          <a:endParaRPr lang="en-US"/>
        </a:p>
      </dgm:t>
    </dgm:pt>
    <dgm:pt modelId="{A48BA0CC-3C32-4A04-AC0A-C520AE0B68DA}" type="pres">
      <dgm:prSet presAssocID="{02255C8D-95F6-49F1-8F61-157E9B03615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F5610-6C78-46C9-90F2-55D0A61DB207}" type="pres">
      <dgm:prSet presAssocID="{02255C8D-95F6-49F1-8F61-157E9B03615D}" presName="level3hierChild" presStyleCnt="0"/>
      <dgm:spPr/>
      <dgm:t>
        <a:bodyPr/>
        <a:lstStyle/>
        <a:p>
          <a:endParaRPr lang="en-US"/>
        </a:p>
      </dgm:t>
    </dgm:pt>
    <dgm:pt modelId="{A7BBFD4D-75C7-445C-BF0B-45B7464A2840}" type="pres">
      <dgm:prSet presAssocID="{953BFE05-E743-44D3-9729-37C9A0F8BFF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79CC82F-FA01-4885-ABA3-CA24254C7DC3}" type="pres">
      <dgm:prSet presAssocID="{953BFE05-E743-44D3-9729-37C9A0F8BFF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CFB5A6E-E9C5-413F-95D5-F170B92AD4EB}" type="pres">
      <dgm:prSet presAssocID="{9D1799C7-EAB6-4622-8D2D-B82E36496F6E}" presName="root2" presStyleCnt="0"/>
      <dgm:spPr/>
      <dgm:t>
        <a:bodyPr/>
        <a:lstStyle/>
        <a:p>
          <a:endParaRPr lang="en-US"/>
        </a:p>
      </dgm:t>
    </dgm:pt>
    <dgm:pt modelId="{A203F108-AF98-4AC3-816F-68D332A639B2}" type="pres">
      <dgm:prSet presAssocID="{9D1799C7-EAB6-4622-8D2D-B82E36496F6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1653E-AF77-4D39-A034-A064CDF7417F}" type="pres">
      <dgm:prSet presAssocID="{9D1799C7-EAB6-4622-8D2D-B82E36496F6E}" presName="level3hierChild" presStyleCnt="0"/>
      <dgm:spPr/>
      <dgm:t>
        <a:bodyPr/>
        <a:lstStyle/>
        <a:p>
          <a:endParaRPr lang="en-US"/>
        </a:p>
      </dgm:t>
    </dgm:pt>
    <dgm:pt modelId="{F948D5D3-9610-44FF-84EE-322A56775C96}" type="pres">
      <dgm:prSet presAssocID="{EA3FD045-1039-405F-8D5A-22CFA8362B3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303837-BF6F-4141-8CF0-5687A6130AB4}" type="pres">
      <dgm:prSet presAssocID="{EA3FD045-1039-405F-8D5A-22CFA8362B3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DD2F918-B79B-4BC4-A62F-FA9B749B5006}" type="pres">
      <dgm:prSet presAssocID="{4E14CD50-10E7-4B87-AEA3-B1528697B054}" presName="root2" presStyleCnt="0"/>
      <dgm:spPr/>
    </dgm:pt>
    <dgm:pt modelId="{22367A80-11F3-4AF9-9915-F80F7B1C9A48}" type="pres">
      <dgm:prSet presAssocID="{4E14CD50-10E7-4B87-AEA3-B1528697B05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A31F9-D5FD-4108-946E-39E72853CD0C}" type="pres">
      <dgm:prSet presAssocID="{4E14CD50-10E7-4B87-AEA3-B1528697B054}" presName="level3hierChild" presStyleCnt="0"/>
      <dgm:spPr/>
    </dgm:pt>
  </dgm:ptLst>
  <dgm:cxnLst>
    <dgm:cxn modelId="{42634616-FC3C-46A9-BD80-858E55E3FCBE}" type="presOf" srcId="{EA3FD045-1039-405F-8D5A-22CFA8362B31}" destId="{F948D5D3-9610-44FF-84EE-322A56775C96}" srcOrd="0" destOrd="0" presId="urn:microsoft.com/office/officeart/2008/layout/HorizontalMultiLevelHierarchy"/>
    <dgm:cxn modelId="{90C3C71E-C413-48C9-8857-14429D88394B}" type="presOf" srcId="{83D13D77-A116-4BEC-9732-628C48CA1E78}" destId="{F3BFDE24-B443-4E4B-AB7E-24996DF21A62}" srcOrd="0" destOrd="0" presId="urn:microsoft.com/office/officeart/2008/layout/HorizontalMultiLevelHierarchy"/>
    <dgm:cxn modelId="{8E0824A8-454A-431C-BD58-0EAA30301E8A}" type="presOf" srcId="{EA3FD045-1039-405F-8D5A-22CFA8362B31}" destId="{92303837-BF6F-4141-8CF0-5687A6130AB4}" srcOrd="1" destOrd="0" presId="urn:microsoft.com/office/officeart/2008/layout/HorizontalMultiLevelHierarchy"/>
    <dgm:cxn modelId="{12030EF0-E3CB-4A0C-AD5D-5AF00F215AD4}" type="presOf" srcId="{02255C8D-95F6-49F1-8F61-157E9B03615D}" destId="{A48BA0CC-3C32-4A04-AC0A-C520AE0B68DA}" srcOrd="0" destOrd="0" presId="urn:microsoft.com/office/officeart/2008/layout/HorizontalMultiLevelHierarchy"/>
    <dgm:cxn modelId="{279B7C63-81ED-439B-9BDE-66047775C693}" srcId="{1C605EBD-6A35-400A-973C-D14C3A06ECAF}" destId="{02255C8D-95F6-49F1-8F61-157E9B03615D}" srcOrd="0" destOrd="0" parTransId="{83D13D77-A116-4BEC-9732-628C48CA1E78}" sibTransId="{E0C438A0-296D-4C42-9782-FC6806AC4A15}"/>
    <dgm:cxn modelId="{482BF807-FE06-49FF-8E11-1F2659170CCB}" type="presOf" srcId="{83D13D77-A116-4BEC-9732-628C48CA1E78}" destId="{916E305E-A4AC-4277-A125-40CBAB05F2E8}" srcOrd="1" destOrd="0" presId="urn:microsoft.com/office/officeart/2008/layout/HorizontalMultiLevelHierarchy"/>
    <dgm:cxn modelId="{7B0F5DAD-C8E9-474B-8676-63720976E92E}" type="presOf" srcId="{9D1799C7-EAB6-4622-8D2D-B82E36496F6E}" destId="{A203F108-AF98-4AC3-816F-68D332A639B2}" srcOrd="0" destOrd="0" presId="urn:microsoft.com/office/officeart/2008/layout/HorizontalMultiLevelHierarchy"/>
    <dgm:cxn modelId="{9932436B-B913-4313-A02B-F13FE1256948}" type="presOf" srcId="{953BFE05-E743-44D3-9729-37C9A0F8BFF7}" destId="{679CC82F-FA01-4885-ABA3-CA24254C7DC3}" srcOrd="1" destOrd="0" presId="urn:microsoft.com/office/officeart/2008/layout/HorizontalMultiLevelHierarchy"/>
    <dgm:cxn modelId="{DE346AC5-E072-4886-82AD-C52B220661FB}" type="presOf" srcId="{4CF28D00-E5CF-430E-B1C7-C73DACE84DF5}" destId="{C37880A9-3992-40B0-A3BC-172C319A94AD}" srcOrd="0" destOrd="0" presId="urn:microsoft.com/office/officeart/2008/layout/HorizontalMultiLevelHierarchy"/>
    <dgm:cxn modelId="{5543CD0F-EFF2-4D59-8B4F-B5839D438B6A}" type="presOf" srcId="{953BFE05-E743-44D3-9729-37C9A0F8BFF7}" destId="{A7BBFD4D-75C7-445C-BF0B-45B7464A2840}" srcOrd="0" destOrd="0" presId="urn:microsoft.com/office/officeart/2008/layout/HorizontalMultiLevelHierarchy"/>
    <dgm:cxn modelId="{564FAE81-BB3B-4991-8E2E-31205E085CA3}" type="presOf" srcId="{1C605EBD-6A35-400A-973C-D14C3A06ECAF}" destId="{4C2AD537-8855-4281-9B5C-5E7F97EA7252}" srcOrd="0" destOrd="0" presId="urn:microsoft.com/office/officeart/2008/layout/HorizontalMultiLevelHierarchy"/>
    <dgm:cxn modelId="{22F7FFAB-98BA-4A4F-9D00-0A44CDB3AC07}" type="presOf" srcId="{4E14CD50-10E7-4B87-AEA3-B1528697B054}" destId="{22367A80-11F3-4AF9-9915-F80F7B1C9A48}" srcOrd="0" destOrd="0" presId="urn:microsoft.com/office/officeart/2008/layout/HorizontalMultiLevelHierarchy"/>
    <dgm:cxn modelId="{9A136B06-A95D-42DB-A18C-969D0804F7DF}" srcId="{4CF28D00-E5CF-430E-B1C7-C73DACE84DF5}" destId="{1C605EBD-6A35-400A-973C-D14C3A06ECAF}" srcOrd="0" destOrd="0" parTransId="{6632FAF1-235B-4E1A-A766-90016B7258A7}" sibTransId="{21C90DCE-D5AD-400A-ADF4-34DA8AC446CB}"/>
    <dgm:cxn modelId="{9458C869-C2EE-4E81-AB24-FBE8E2A40E56}" srcId="{1C605EBD-6A35-400A-973C-D14C3A06ECAF}" destId="{9D1799C7-EAB6-4622-8D2D-B82E36496F6E}" srcOrd="1" destOrd="0" parTransId="{953BFE05-E743-44D3-9729-37C9A0F8BFF7}" sibTransId="{10381491-3F11-4C40-9BEA-4A83A37FC4D3}"/>
    <dgm:cxn modelId="{EECA03AC-DC2E-4AAF-AD02-F0F2113069D1}" srcId="{1C605EBD-6A35-400A-973C-D14C3A06ECAF}" destId="{4E14CD50-10E7-4B87-AEA3-B1528697B054}" srcOrd="2" destOrd="0" parTransId="{EA3FD045-1039-405F-8D5A-22CFA8362B31}" sibTransId="{3930B3D9-4D9D-4A4F-ADC9-3DEA9D435A02}"/>
    <dgm:cxn modelId="{7A3C64C8-C8D2-4255-B647-CD7BEBB85191}" type="presParOf" srcId="{C37880A9-3992-40B0-A3BC-172C319A94AD}" destId="{D9B18D64-19D8-482D-A500-9C48286F15BB}" srcOrd="0" destOrd="0" presId="urn:microsoft.com/office/officeart/2008/layout/HorizontalMultiLevelHierarchy"/>
    <dgm:cxn modelId="{BC2024F5-E211-4156-8BAB-CD53A24CA709}" type="presParOf" srcId="{D9B18D64-19D8-482D-A500-9C48286F15BB}" destId="{4C2AD537-8855-4281-9B5C-5E7F97EA7252}" srcOrd="0" destOrd="0" presId="urn:microsoft.com/office/officeart/2008/layout/HorizontalMultiLevelHierarchy"/>
    <dgm:cxn modelId="{0231B4F9-09A4-4C0B-AD93-70688757FE8C}" type="presParOf" srcId="{D9B18D64-19D8-482D-A500-9C48286F15BB}" destId="{BA26E364-19DD-4981-9A90-A132B72E4E79}" srcOrd="1" destOrd="0" presId="urn:microsoft.com/office/officeart/2008/layout/HorizontalMultiLevelHierarchy"/>
    <dgm:cxn modelId="{7035870D-D73E-4F2C-A6F3-6E321F9B7F13}" type="presParOf" srcId="{BA26E364-19DD-4981-9A90-A132B72E4E79}" destId="{F3BFDE24-B443-4E4B-AB7E-24996DF21A62}" srcOrd="0" destOrd="0" presId="urn:microsoft.com/office/officeart/2008/layout/HorizontalMultiLevelHierarchy"/>
    <dgm:cxn modelId="{127A80FA-FAAF-4420-837D-DE98A3FC5EDA}" type="presParOf" srcId="{F3BFDE24-B443-4E4B-AB7E-24996DF21A62}" destId="{916E305E-A4AC-4277-A125-40CBAB05F2E8}" srcOrd="0" destOrd="0" presId="urn:microsoft.com/office/officeart/2008/layout/HorizontalMultiLevelHierarchy"/>
    <dgm:cxn modelId="{E395F60C-DBD8-44E2-904A-8FD66D687FE1}" type="presParOf" srcId="{BA26E364-19DD-4981-9A90-A132B72E4E79}" destId="{B34A38D3-2194-45B4-AA05-81265CE0C5B1}" srcOrd="1" destOrd="0" presId="urn:microsoft.com/office/officeart/2008/layout/HorizontalMultiLevelHierarchy"/>
    <dgm:cxn modelId="{41E7CAEF-41EA-47E1-9F11-7D6953BE2E4A}" type="presParOf" srcId="{B34A38D3-2194-45B4-AA05-81265CE0C5B1}" destId="{A48BA0CC-3C32-4A04-AC0A-C520AE0B68DA}" srcOrd="0" destOrd="0" presId="urn:microsoft.com/office/officeart/2008/layout/HorizontalMultiLevelHierarchy"/>
    <dgm:cxn modelId="{4A57EE5F-7917-48FD-BFAF-355044C49B25}" type="presParOf" srcId="{B34A38D3-2194-45B4-AA05-81265CE0C5B1}" destId="{F12F5610-6C78-46C9-90F2-55D0A61DB207}" srcOrd="1" destOrd="0" presId="urn:microsoft.com/office/officeart/2008/layout/HorizontalMultiLevelHierarchy"/>
    <dgm:cxn modelId="{7C166EB2-7998-4A7C-A245-F30322F8839C}" type="presParOf" srcId="{BA26E364-19DD-4981-9A90-A132B72E4E79}" destId="{A7BBFD4D-75C7-445C-BF0B-45B7464A2840}" srcOrd="2" destOrd="0" presId="urn:microsoft.com/office/officeart/2008/layout/HorizontalMultiLevelHierarchy"/>
    <dgm:cxn modelId="{814E968B-9E8D-42F3-B53A-05FE993EBC17}" type="presParOf" srcId="{A7BBFD4D-75C7-445C-BF0B-45B7464A2840}" destId="{679CC82F-FA01-4885-ABA3-CA24254C7DC3}" srcOrd="0" destOrd="0" presId="urn:microsoft.com/office/officeart/2008/layout/HorizontalMultiLevelHierarchy"/>
    <dgm:cxn modelId="{25F2F523-2DC9-4EA8-AE0E-382A89F205AF}" type="presParOf" srcId="{BA26E364-19DD-4981-9A90-A132B72E4E79}" destId="{4CFB5A6E-E9C5-413F-95D5-F170B92AD4EB}" srcOrd="3" destOrd="0" presId="urn:microsoft.com/office/officeart/2008/layout/HorizontalMultiLevelHierarchy"/>
    <dgm:cxn modelId="{F3F487E6-5F05-4FE4-BBCA-F29D8F8DDBC3}" type="presParOf" srcId="{4CFB5A6E-E9C5-413F-95D5-F170B92AD4EB}" destId="{A203F108-AF98-4AC3-816F-68D332A639B2}" srcOrd="0" destOrd="0" presId="urn:microsoft.com/office/officeart/2008/layout/HorizontalMultiLevelHierarchy"/>
    <dgm:cxn modelId="{D42D6B07-D984-4DCD-8223-3DA7551992D5}" type="presParOf" srcId="{4CFB5A6E-E9C5-413F-95D5-F170B92AD4EB}" destId="{0291653E-AF77-4D39-A034-A064CDF7417F}" srcOrd="1" destOrd="0" presId="urn:microsoft.com/office/officeart/2008/layout/HorizontalMultiLevelHierarchy"/>
    <dgm:cxn modelId="{E3EA1BBA-4049-48F2-B6F8-6ACEF2EB1F51}" type="presParOf" srcId="{BA26E364-19DD-4981-9A90-A132B72E4E79}" destId="{F948D5D3-9610-44FF-84EE-322A56775C96}" srcOrd="4" destOrd="0" presId="urn:microsoft.com/office/officeart/2008/layout/HorizontalMultiLevelHierarchy"/>
    <dgm:cxn modelId="{D8600E21-8966-4082-AD48-20F6259620C4}" type="presParOf" srcId="{F948D5D3-9610-44FF-84EE-322A56775C96}" destId="{92303837-BF6F-4141-8CF0-5687A6130AB4}" srcOrd="0" destOrd="0" presId="urn:microsoft.com/office/officeart/2008/layout/HorizontalMultiLevelHierarchy"/>
    <dgm:cxn modelId="{44C0DEE0-BDC5-4E81-9DBC-7B227708D0C2}" type="presParOf" srcId="{BA26E364-19DD-4981-9A90-A132B72E4E79}" destId="{7DD2F918-B79B-4BC4-A62F-FA9B749B5006}" srcOrd="5" destOrd="0" presId="urn:microsoft.com/office/officeart/2008/layout/HorizontalMultiLevelHierarchy"/>
    <dgm:cxn modelId="{6275F3F4-9917-43C0-8D60-47707031CB12}" type="presParOf" srcId="{7DD2F918-B79B-4BC4-A62F-FA9B749B5006}" destId="{22367A80-11F3-4AF9-9915-F80F7B1C9A48}" srcOrd="0" destOrd="0" presId="urn:microsoft.com/office/officeart/2008/layout/HorizontalMultiLevelHierarchy"/>
    <dgm:cxn modelId="{A35A6B2F-DE9D-4041-A03C-9DA52AE215C0}" type="presParOf" srcId="{7DD2F918-B79B-4BC4-A62F-FA9B749B5006}" destId="{BF9A31F9-D5FD-4108-946E-39E72853CD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5B748D-7DF9-472D-AC7D-9EA29B8197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D3E7A-7623-449E-B59E-3A2C2948C2F5}">
      <dgm:prSet phldrT="[Tekst]"/>
      <dgm:spPr/>
      <dgm:t>
        <a:bodyPr/>
        <a:lstStyle/>
        <a:p>
          <a:r>
            <a:rPr lang="en-US" dirty="0" err="1" smtClean="0"/>
            <a:t>Historique</a:t>
          </a:r>
          <a:endParaRPr lang="en-US" dirty="0"/>
        </a:p>
      </dgm:t>
    </dgm:pt>
    <dgm:pt modelId="{BE480718-A65B-4D7A-8145-22235F795FBA}" type="parTrans" cxnId="{2F65627B-0F1E-4740-8F3E-6A8418CC79D2}">
      <dgm:prSet/>
      <dgm:spPr/>
      <dgm:t>
        <a:bodyPr/>
        <a:lstStyle/>
        <a:p>
          <a:endParaRPr lang="en-US"/>
        </a:p>
      </dgm:t>
    </dgm:pt>
    <dgm:pt modelId="{81A49847-1D25-4DE7-A9F9-2BD79FBA2BC1}" type="sibTrans" cxnId="{2F65627B-0F1E-4740-8F3E-6A8418CC79D2}">
      <dgm:prSet/>
      <dgm:spPr/>
      <dgm:t>
        <a:bodyPr/>
        <a:lstStyle/>
        <a:p>
          <a:endParaRPr lang="en-US"/>
        </a:p>
      </dgm:t>
    </dgm:pt>
    <dgm:pt modelId="{37AD77C7-29FE-47B6-ABFF-9F5A942613DC}">
      <dgm:prSet phldrT="[Tekst]"/>
      <dgm:spPr/>
      <dgm:t>
        <a:bodyPr/>
        <a:lstStyle/>
        <a:p>
          <a:r>
            <a:rPr lang="en-US" dirty="0" smtClean="0"/>
            <a:t>Structure et </a:t>
          </a:r>
          <a:r>
            <a:rPr lang="en-US" dirty="0" err="1" smtClean="0"/>
            <a:t>acteurs</a:t>
          </a:r>
          <a:r>
            <a:rPr lang="en-US" dirty="0" smtClean="0"/>
            <a:t> </a:t>
          </a:r>
          <a:r>
            <a:rPr lang="en-US" dirty="0" err="1" smtClean="0"/>
            <a:t>fédéraux</a:t>
          </a:r>
          <a:r>
            <a:rPr lang="en-US" dirty="0" smtClean="0"/>
            <a:t> de la </a:t>
          </a:r>
          <a:r>
            <a:rPr lang="en-US" dirty="0" err="1" smtClean="0"/>
            <a:t>diversité</a:t>
          </a:r>
          <a:endParaRPr lang="en-US" dirty="0"/>
        </a:p>
      </dgm:t>
    </dgm:pt>
    <dgm:pt modelId="{88724AD7-D014-494D-BF51-0B15AFF1F4E2}" type="parTrans" cxnId="{3FB922C1-ACED-409F-ACFC-4F98457F4EDA}">
      <dgm:prSet/>
      <dgm:spPr/>
      <dgm:t>
        <a:bodyPr/>
        <a:lstStyle/>
        <a:p>
          <a:endParaRPr lang="en-US"/>
        </a:p>
      </dgm:t>
    </dgm:pt>
    <dgm:pt modelId="{43B847E6-168E-45ED-A0DD-FA306BEE0DEB}" type="sibTrans" cxnId="{3FB922C1-ACED-409F-ACFC-4F98457F4EDA}">
      <dgm:prSet/>
      <dgm:spPr/>
      <dgm:t>
        <a:bodyPr/>
        <a:lstStyle/>
        <a:p>
          <a:endParaRPr lang="en-US"/>
        </a:p>
      </dgm:t>
    </dgm:pt>
    <dgm:pt modelId="{CC143643-B732-47D4-9165-FE67DBA10C80}">
      <dgm:prSet phldrT="[Tekst]"/>
      <dgm:spPr/>
      <dgm:t>
        <a:bodyPr/>
        <a:lstStyle/>
        <a:p>
          <a:r>
            <a:rPr lang="en-US" dirty="0" err="1" smtClean="0"/>
            <a:t>Groupe</a:t>
          </a:r>
          <a:r>
            <a:rPr lang="en-US" dirty="0" smtClean="0"/>
            <a:t> de travail Handicap</a:t>
          </a:r>
          <a:endParaRPr lang="en-US" dirty="0"/>
        </a:p>
      </dgm:t>
    </dgm:pt>
    <dgm:pt modelId="{DB650A3C-F595-4F29-8FFD-3CA1A064B6C7}" type="parTrans" cxnId="{B41A7E25-E5E7-402C-9867-470F33E7EE6A}">
      <dgm:prSet/>
      <dgm:spPr/>
      <dgm:t>
        <a:bodyPr/>
        <a:lstStyle/>
        <a:p>
          <a:endParaRPr lang="en-US"/>
        </a:p>
      </dgm:t>
    </dgm:pt>
    <dgm:pt modelId="{AD0D3843-A7E6-47B4-ABEC-77773BD7852A}" type="sibTrans" cxnId="{B41A7E25-E5E7-402C-9867-470F33E7EE6A}">
      <dgm:prSet/>
      <dgm:spPr/>
      <dgm:t>
        <a:bodyPr/>
        <a:lstStyle/>
        <a:p>
          <a:endParaRPr lang="en-US"/>
        </a:p>
      </dgm:t>
    </dgm:pt>
    <dgm:pt modelId="{593DCF3A-9738-48F3-B617-AD551BA18B22}">
      <dgm:prSet phldrT="[Tekst]"/>
      <dgm:spPr/>
      <dgm:t>
        <a:bodyPr/>
        <a:lstStyle/>
        <a:p>
          <a:r>
            <a:rPr lang="nl-BE" dirty="0" err="1" smtClean="0"/>
            <a:t>Mesures</a:t>
          </a:r>
          <a:r>
            <a:rPr lang="nl-BE" dirty="0" smtClean="0"/>
            <a:t> en faveur des </a:t>
          </a:r>
          <a:r>
            <a:rPr lang="nl-BE" dirty="0" err="1" smtClean="0"/>
            <a:t>personnes</a:t>
          </a:r>
          <a:r>
            <a:rPr lang="nl-BE" dirty="0" smtClean="0"/>
            <a:t> en </a:t>
          </a:r>
          <a:r>
            <a:rPr lang="nl-BE" dirty="0" err="1" smtClean="0"/>
            <a:t>situation</a:t>
          </a:r>
          <a:r>
            <a:rPr lang="nl-BE" dirty="0" smtClean="0"/>
            <a:t> de handicap</a:t>
          </a:r>
          <a:endParaRPr lang="en-US" dirty="0"/>
        </a:p>
      </dgm:t>
    </dgm:pt>
    <dgm:pt modelId="{525933F8-9E06-4547-AE2C-E43465BA46DC}" type="parTrans" cxnId="{33D9BDFA-C618-4265-8D4F-7872558F8558}">
      <dgm:prSet/>
      <dgm:spPr/>
      <dgm:t>
        <a:bodyPr/>
        <a:lstStyle/>
        <a:p>
          <a:endParaRPr lang="en-US"/>
        </a:p>
      </dgm:t>
    </dgm:pt>
    <dgm:pt modelId="{10486340-CFBC-4E5E-8A51-2FD72BE2BE24}" type="sibTrans" cxnId="{33D9BDFA-C618-4265-8D4F-7872558F8558}">
      <dgm:prSet/>
      <dgm:spPr/>
      <dgm:t>
        <a:bodyPr/>
        <a:lstStyle/>
        <a:p>
          <a:endParaRPr lang="en-US"/>
        </a:p>
      </dgm:t>
    </dgm:pt>
    <dgm:pt modelId="{A40C5698-C099-4C6E-A74D-FEFB80B6A393}">
      <dgm:prSet phldrT="[Tekst]"/>
      <dgm:spPr/>
      <dgm:t>
        <a:bodyPr/>
        <a:lstStyle/>
        <a:p>
          <a:r>
            <a:rPr lang="nl-BE" dirty="0" err="1" smtClean="0"/>
            <a:t>Vision</a:t>
          </a:r>
          <a:r>
            <a:rPr lang="nl-BE" dirty="0" smtClean="0"/>
            <a:t> de la </a:t>
          </a:r>
          <a:r>
            <a:rPr lang="nl-BE" dirty="0" err="1" smtClean="0"/>
            <a:t>diversité@SELOR</a:t>
          </a:r>
          <a:endParaRPr lang="en-US" dirty="0"/>
        </a:p>
      </dgm:t>
    </dgm:pt>
    <dgm:pt modelId="{0141CB86-3C0D-480C-A558-D53F3F85A434}" type="parTrans" cxnId="{30AB84CB-5AD7-41FC-9ED0-2F35EC4B36AC}">
      <dgm:prSet/>
      <dgm:spPr/>
      <dgm:t>
        <a:bodyPr/>
        <a:lstStyle/>
        <a:p>
          <a:endParaRPr lang="en-US"/>
        </a:p>
      </dgm:t>
    </dgm:pt>
    <dgm:pt modelId="{8A70F77D-9687-4276-9366-68069AE37926}" type="sibTrans" cxnId="{30AB84CB-5AD7-41FC-9ED0-2F35EC4B36AC}">
      <dgm:prSet/>
      <dgm:spPr/>
      <dgm:t>
        <a:bodyPr/>
        <a:lstStyle/>
        <a:p>
          <a:endParaRPr lang="en-US"/>
        </a:p>
      </dgm:t>
    </dgm:pt>
    <dgm:pt modelId="{DC0E27DD-AAFB-4DCD-A4FF-7B2E1A401A32}" type="pres">
      <dgm:prSet presAssocID="{AD5B748D-7DF9-472D-AC7D-9EA29B8197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C63A-1402-4AE5-AC5D-57DF2E7A97F3}" type="pres">
      <dgm:prSet presAssocID="{AD5B748D-7DF9-472D-AC7D-9EA29B81979B}" presName="Name1" presStyleCnt="0"/>
      <dgm:spPr/>
    </dgm:pt>
    <dgm:pt modelId="{6EA012F2-E664-48DD-B57D-DAD0A2E50D44}" type="pres">
      <dgm:prSet presAssocID="{AD5B748D-7DF9-472D-AC7D-9EA29B81979B}" presName="cycle" presStyleCnt="0"/>
      <dgm:spPr/>
    </dgm:pt>
    <dgm:pt modelId="{E92EA11B-B84F-4BE4-B497-D17E970732D1}" type="pres">
      <dgm:prSet presAssocID="{AD5B748D-7DF9-472D-AC7D-9EA29B81979B}" presName="srcNode" presStyleLbl="node1" presStyleIdx="0" presStyleCnt="5"/>
      <dgm:spPr/>
    </dgm:pt>
    <dgm:pt modelId="{62D93E0D-EA88-48FB-90B3-7C2EBF2C0473}" type="pres">
      <dgm:prSet presAssocID="{AD5B748D-7DF9-472D-AC7D-9EA29B81979B}" presName="conn" presStyleLbl="parChTrans1D2" presStyleIdx="0" presStyleCnt="1"/>
      <dgm:spPr/>
      <dgm:t>
        <a:bodyPr/>
        <a:lstStyle/>
        <a:p>
          <a:endParaRPr lang="en-US"/>
        </a:p>
      </dgm:t>
    </dgm:pt>
    <dgm:pt modelId="{1C5F2C8E-B3F2-4927-BE7E-5632F31A8A10}" type="pres">
      <dgm:prSet presAssocID="{AD5B748D-7DF9-472D-AC7D-9EA29B81979B}" presName="extraNode" presStyleLbl="node1" presStyleIdx="0" presStyleCnt="5"/>
      <dgm:spPr/>
    </dgm:pt>
    <dgm:pt modelId="{6808F685-1E76-4AB2-8971-87A248E51AB4}" type="pres">
      <dgm:prSet presAssocID="{AD5B748D-7DF9-472D-AC7D-9EA29B81979B}" presName="dstNode" presStyleLbl="node1" presStyleIdx="0" presStyleCnt="5"/>
      <dgm:spPr/>
    </dgm:pt>
    <dgm:pt modelId="{9FE624E3-99FE-4EE3-985F-120F9586F93B}" type="pres">
      <dgm:prSet presAssocID="{09AD3E7A-7623-449E-B59E-3A2C2948C2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DEB290-BB76-418A-9832-E75DF5EC9495}" type="pres">
      <dgm:prSet presAssocID="{09AD3E7A-7623-449E-B59E-3A2C2948C2F5}" presName="accent_1" presStyleCnt="0"/>
      <dgm:spPr/>
    </dgm:pt>
    <dgm:pt modelId="{6FE9DBB9-BCC6-443A-9E1F-CBFB0DE9B1BA}" type="pres">
      <dgm:prSet presAssocID="{09AD3E7A-7623-449E-B59E-3A2C2948C2F5}" presName="accentRepeatNode" presStyleLbl="solidFgAcc1" presStyleIdx="0" presStyleCnt="5"/>
      <dgm:spPr/>
    </dgm:pt>
    <dgm:pt modelId="{88D7856B-5C1C-4943-993F-940E71B14E70}" type="pres">
      <dgm:prSet presAssocID="{37AD77C7-29FE-47B6-ABFF-9F5A942613D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6CB310-EAAF-48BE-90BE-AC83032E602B}" type="pres">
      <dgm:prSet presAssocID="{37AD77C7-29FE-47B6-ABFF-9F5A942613DC}" presName="accent_2" presStyleCnt="0"/>
      <dgm:spPr/>
    </dgm:pt>
    <dgm:pt modelId="{55E7EC51-BCBC-4409-85D0-0B527EEE5B7F}" type="pres">
      <dgm:prSet presAssocID="{37AD77C7-29FE-47B6-ABFF-9F5A942613DC}" presName="accentRepeatNode" presStyleLbl="solidFgAcc1" presStyleIdx="1" presStyleCnt="5"/>
      <dgm:spPr/>
    </dgm:pt>
    <dgm:pt modelId="{C62FC9E3-81B6-49C1-AB52-7A72A2C52604}" type="pres">
      <dgm:prSet presAssocID="{CC143643-B732-47D4-9165-FE67DBA10C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6099F71-09EF-4F57-B8F3-273AD23F45B2}" type="pres">
      <dgm:prSet presAssocID="{CC143643-B732-47D4-9165-FE67DBA10C80}" presName="accent_3" presStyleCnt="0"/>
      <dgm:spPr/>
    </dgm:pt>
    <dgm:pt modelId="{C254E5E9-EA9B-477F-8765-890BC5BEA4E9}" type="pres">
      <dgm:prSet presAssocID="{CC143643-B732-47D4-9165-FE67DBA10C80}" presName="accentRepeatNode" presStyleLbl="solidFgAcc1" presStyleIdx="2" presStyleCnt="5"/>
      <dgm:spPr/>
    </dgm:pt>
    <dgm:pt modelId="{9DF3872A-3291-40F5-8E23-DFC92074A096}" type="pres">
      <dgm:prSet presAssocID="{A40C5698-C099-4C6E-A74D-FEFB80B6A3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2EC704A-9104-4A3B-83C0-453404310577}" type="pres">
      <dgm:prSet presAssocID="{A40C5698-C099-4C6E-A74D-FEFB80B6A393}" presName="accent_4" presStyleCnt="0"/>
      <dgm:spPr/>
    </dgm:pt>
    <dgm:pt modelId="{EFA146C1-3FE4-4844-BFB2-A812B2827756}" type="pres">
      <dgm:prSet presAssocID="{A40C5698-C099-4C6E-A74D-FEFB80B6A393}" presName="accentRepeatNode" presStyleLbl="solidFgAcc1" presStyleIdx="3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E5F48CE4-751A-4918-BB4E-611073A9E0EE}" type="pres">
      <dgm:prSet presAssocID="{593DCF3A-9738-48F3-B617-AD551BA18B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52DD95-088C-49E1-96B2-B7852FE07946}" type="pres">
      <dgm:prSet presAssocID="{593DCF3A-9738-48F3-B617-AD551BA18B22}" presName="accent_5" presStyleCnt="0"/>
      <dgm:spPr/>
    </dgm:pt>
    <dgm:pt modelId="{336425F5-E435-474D-8C7E-A2115D56549E}" type="pres">
      <dgm:prSet presAssocID="{593DCF3A-9738-48F3-B617-AD551BA18B22}" presName="accentRepeatNode" presStyleLbl="solidFgAcc1" presStyleIdx="4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fr-BE"/>
        </a:p>
      </dgm:t>
    </dgm:pt>
  </dgm:ptLst>
  <dgm:cxnLst>
    <dgm:cxn modelId="{3FB922C1-ACED-409F-ACFC-4F98457F4EDA}" srcId="{AD5B748D-7DF9-472D-AC7D-9EA29B81979B}" destId="{37AD77C7-29FE-47B6-ABFF-9F5A942613DC}" srcOrd="1" destOrd="0" parTransId="{88724AD7-D014-494D-BF51-0B15AFF1F4E2}" sibTransId="{43B847E6-168E-45ED-A0DD-FA306BEE0DEB}"/>
    <dgm:cxn modelId="{FAEA4882-6B70-467A-8551-68B01BB878FF}" type="presOf" srcId="{CC143643-B732-47D4-9165-FE67DBA10C80}" destId="{C62FC9E3-81B6-49C1-AB52-7A72A2C52604}" srcOrd="0" destOrd="0" presId="urn:microsoft.com/office/officeart/2008/layout/VerticalCurvedList"/>
    <dgm:cxn modelId="{C47F377C-0641-4D8B-996C-6B58536F6C23}" type="presOf" srcId="{37AD77C7-29FE-47B6-ABFF-9F5A942613DC}" destId="{88D7856B-5C1C-4943-993F-940E71B14E70}" srcOrd="0" destOrd="0" presId="urn:microsoft.com/office/officeart/2008/layout/VerticalCurvedList"/>
    <dgm:cxn modelId="{B41A7E25-E5E7-402C-9867-470F33E7EE6A}" srcId="{AD5B748D-7DF9-472D-AC7D-9EA29B81979B}" destId="{CC143643-B732-47D4-9165-FE67DBA10C80}" srcOrd="2" destOrd="0" parTransId="{DB650A3C-F595-4F29-8FFD-3CA1A064B6C7}" sibTransId="{AD0D3843-A7E6-47B4-ABEC-77773BD7852A}"/>
    <dgm:cxn modelId="{DB440A4E-A872-4410-B0B6-0751237F9296}" type="presOf" srcId="{81A49847-1D25-4DE7-A9F9-2BD79FBA2BC1}" destId="{62D93E0D-EA88-48FB-90B3-7C2EBF2C0473}" srcOrd="0" destOrd="0" presId="urn:microsoft.com/office/officeart/2008/layout/VerticalCurvedList"/>
    <dgm:cxn modelId="{C90F852D-8566-40CF-9479-A8FA5F352F29}" type="presOf" srcId="{A40C5698-C099-4C6E-A74D-FEFB80B6A393}" destId="{9DF3872A-3291-40F5-8E23-DFC92074A096}" srcOrd="0" destOrd="0" presId="urn:microsoft.com/office/officeart/2008/layout/VerticalCurvedList"/>
    <dgm:cxn modelId="{30AB84CB-5AD7-41FC-9ED0-2F35EC4B36AC}" srcId="{AD5B748D-7DF9-472D-AC7D-9EA29B81979B}" destId="{A40C5698-C099-4C6E-A74D-FEFB80B6A393}" srcOrd="3" destOrd="0" parTransId="{0141CB86-3C0D-480C-A558-D53F3F85A434}" sibTransId="{8A70F77D-9687-4276-9366-68069AE37926}"/>
    <dgm:cxn modelId="{8FDC7E22-3771-4049-9ADD-4887FC158179}" type="presOf" srcId="{09AD3E7A-7623-449E-B59E-3A2C2948C2F5}" destId="{9FE624E3-99FE-4EE3-985F-120F9586F93B}" srcOrd="0" destOrd="0" presId="urn:microsoft.com/office/officeart/2008/layout/VerticalCurvedList"/>
    <dgm:cxn modelId="{2F65627B-0F1E-4740-8F3E-6A8418CC79D2}" srcId="{AD5B748D-7DF9-472D-AC7D-9EA29B81979B}" destId="{09AD3E7A-7623-449E-B59E-3A2C2948C2F5}" srcOrd="0" destOrd="0" parTransId="{BE480718-A65B-4D7A-8145-22235F795FBA}" sibTransId="{81A49847-1D25-4DE7-A9F9-2BD79FBA2BC1}"/>
    <dgm:cxn modelId="{33D9BDFA-C618-4265-8D4F-7872558F8558}" srcId="{AD5B748D-7DF9-472D-AC7D-9EA29B81979B}" destId="{593DCF3A-9738-48F3-B617-AD551BA18B22}" srcOrd="4" destOrd="0" parTransId="{525933F8-9E06-4547-AE2C-E43465BA46DC}" sibTransId="{10486340-CFBC-4E5E-8A51-2FD72BE2BE24}"/>
    <dgm:cxn modelId="{475AEDDA-5848-447D-B9AD-3028C4E7BFDB}" type="presOf" srcId="{593DCF3A-9738-48F3-B617-AD551BA18B22}" destId="{E5F48CE4-751A-4918-BB4E-611073A9E0EE}" srcOrd="0" destOrd="0" presId="urn:microsoft.com/office/officeart/2008/layout/VerticalCurvedList"/>
    <dgm:cxn modelId="{1FC6E9AC-4F53-4A88-ABC9-7DF03397FA17}" type="presOf" srcId="{AD5B748D-7DF9-472D-AC7D-9EA29B81979B}" destId="{DC0E27DD-AAFB-4DCD-A4FF-7B2E1A401A32}" srcOrd="0" destOrd="0" presId="urn:microsoft.com/office/officeart/2008/layout/VerticalCurvedList"/>
    <dgm:cxn modelId="{DA05D0FB-4D2D-4067-9F9A-2B07597F4382}" type="presParOf" srcId="{DC0E27DD-AAFB-4DCD-A4FF-7B2E1A401A32}" destId="{7B9AC63A-1402-4AE5-AC5D-57DF2E7A97F3}" srcOrd="0" destOrd="0" presId="urn:microsoft.com/office/officeart/2008/layout/VerticalCurvedList"/>
    <dgm:cxn modelId="{510D381B-AECC-4991-A12D-68E95C435155}" type="presParOf" srcId="{7B9AC63A-1402-4AE5-AC5D-57DF2E7A97F3}" destId="{6EA012F2-E664-48DD-B57D-DAD0A2E50D44}" srcOrd="0" destOrd="0" presId="urn:microsoft.com/office/officeart/2008/layout/VerticalCurvedList"/>
    <dgm:cxn modelId="{B743BB17-9658-4357-9584-0F74BF46AB1C}" type="presParOf" srcId="{6EA012F2-E664-48DD-B57D-DAD0A2E50D44}" destId="{E92EA11B-B84F-4BE4-B497-D17E970732D1}" srcOrd="0" destOrd="0" presId="urn:microsoft.com/office/officeart/2008/layout/VerticalCurvedList"/>
    <dgm:cxn modelId="{A2A6B760-AC2A-4070-845D-56EE260FA7BB}" type="presParOf" srcId="{6EA012F2-E664-48DD-B57D-DAD0A2E50D44}" destId="{62D93E0D-EA88-48FB-90B3-7C2EBF2C0473}" srcOrd="1" destOrd="0" presId="urn:microsoft.com/office/officeart/2008/layout/VerticalCurvedList"/>
    <dgm:cxn modelId="{01B633B1-757C-469E-9CC8-940ABB9A636D}" type="presParOf" srcId="{6EA012F2-E664-48DD-B57D-DAD0A2E50D44}" destId="{1C5F2C8E-B3F2-4927-BE7E-5632F31A8A10}" srcOrd="2" destOrd="0" presId="urn:microsoft.com/office/officeart/2008/layout/VerticalCurvedList"/>
    <dgm:cxn modelId="{9E85B389-AF19-437E-92AE-3782854A6318}" type="presParOf" srcId="{6EA012F2-E664-48DD-B57D-DAD0A2E50D44}" destId="{6808F685-1E76-4AB2-8971-87A248E51AB4}" srcOrd="3" destOrd="0" presId="urn:microsoft.com/office/officeart/2008/layout/VerticalCurvedList"/>
    <dgm:cxn modelId="{E21503F0-BA72-43AD-9243-1CC589600ED8}" type="presParOf" srcId="{7B9AC63A-1402-4AE5-AC5D-57DF2E7A97F3}" destId="{9FE624E3-99FE-4EE3-985F-120F9586F93B}" srcOrd="1" destOrd="0" presId="urn:microsoft.com/office/officeart/2008/layout/VerticalCurvedList"/>
    <dgm:cxn modelId="{E1C0B3E1-46A9-433C-99F6-5FC986A84BB9}" type="presParOf" srcId="{7B9AC63A-1402-4AE5-AC5D-57DF2E7A97F3}" destId="{41DEB290-BB76-418A-9832-E75DF5EC9495}" srcOrd="2" destOrd="0" presId="urn:microsoft.com/office/officeart/2008/layout/VerticalCurvedList"/>
    <dgm:cxn modelId="{6FCB27A2-7F12-4D9A-800C-7C23C9858B74}" type="presParOf" srcId="{41DEB290-BB76-418A-9832-E75DF5EC9495}" destId="{6FE9DBB9-BCC6-443A-9E1F-CBFB0DE9B1BA}" srcOrd="0" destOrd="0" presId="urn:microsoft.com/office/officeart/2008/layout/VerticalCurvedList"/>
    <dgm:cxn modelId="{3FE45855-CD5F-486E-B3AF-5E4DD71F97DA}" type="presParOf" srcId="{7B9AC63A-1402-4AE5-AC5D-57DF2E7A97F3}" destId="{88D7856B-5C1C-4943-993F-940E71B14E70}" srcOrd="3" destOrd="0" presId="urn:microsoft.com/office/officeart/2008/layout/VerticalCurvedList"/>
    <dgm:cxn modelId="{3B3C124F-EE19-44A9-8E32-7982C6CDE8B1}" type="presParOf" srcId="{7B9AC63A-1402-4AE5-AC5D-57DF2E7A97F3}" destId="{676CB310-EAAF-48BE-90BE-AC83032E602B}" srcOrd="4" destOrd="0" presId="urn:microsoft.com/office/officeart/2008/layout/VerticalCurvedList"/>
    <dgm:cxn modelId="{51791C5C-DE1D-4CE6-ADF7-DCB23524FE9A}" type="presParOf" srcId="{676CB310-EAAF-48BE-90BE-AC83032E602B}" destId="{55E7EC51-BCBC-4409-85D0-0B527EEE5B7F}" srcOrd="0" destOrd="0" presId="urn:microsoft.com/office/officeart/2008/layout/VerticalCurvedList"/>
    <dgm:cxn modelId="{98FA53A9-994D-49C6-83A9-DADECC3D5E84}" type="presParOf" srcId="{7B9AC63A-1402-4AE5-AC5D-57DF2E7A97F3}" destId="{C62FC9E3-81B6-49C1-AB52-7A72A2C52604}" srcOrd="5" destOrd="0" presId="urn:microsoft.com/office/officeart/2008/layout/VerticalCurvedList"/>
    <dgm:cxn modelId="{AE145E78-66BC-4B39-890C-C1F6F2C4F6A3}" type="presParOf" srcId="{7B9AC63A-1402-4AE5-AC5D-57DF2E7A97F3}" destId="{86099F71-09EF-4F57-B8F3-273AD23F45B2}" srcOrd="6" destOrd="0" presId="urn:microsoft.com/office/officeart/2008/layout/VerticalCurvedList"/>
    <dgm:cxn modelId="{8DDA8E89-0D37-48B5-A490-1B28BBE501BF}" type="presParOf" srcId="{86099F71-09EF-4F57-B8F3-273AD23F45B2}" destId="{C254E5E9-EA9B-477F-8765-890BC5BEA4E9}" srcOrd="0" destOrd="0" presId="urn:microsoft.com/office/officeart/2008/layout/VerticalCurvedList"/>
    <dgm:cxn modelId="{77CAB8EB-3D87-4CB4-BEFD-9A39A8D5F234}" type="presParOf" srcId="{7B9AC63A-1402-4AE5-AC5D-57DF2E7A97F3}" destId="{9DF3872A-3291-40F5-8E23-DFC92074A096}" srcOrd="7" destOrd="0" presId="urn:microsoft.com/office/officeart/2008/layout/VerticalCurvedList"/>
    <dgm:cxn modelId="{10D91659-8949-46DB-8DC6-950BE694696E}" type="presParOf" srcId="{7B9AC63A-1402-4AE5-AC5D-57DF2E7A97F3}" destId="{D2EC704A-9104-4A3B-83C0-453404310577}" srcOrd="8" destOrd="0" presId="urn:microsoft.com/office/officeart/2008/layout/VerticalCurvedList"/>
    <dgm:cxn modelId="{19377D91-28BB-4F42-B80E-CCB0EDDEC36D}" type="presParOf" srcId="{D2EC704A-9104-4A3B-83C0-453404310577}" destId="{EFA146C1-3FE4-4844-BFB2-A812B2827756}" srcOrd="0" destOrd="0" presId="urn:microsoft.com/office/officeart/2008/layout/VerticalCurvedList"/>
    <dgm:cxn modelId="{BC6948F7-EC6C-440A-8444-C4F49A9FE0D7}" type="presParOf" srcId="{7B9AC63A-1402-4AE5-AC5D-57DF2E7A97F3}" destId="{E5F48CE4-751A-4918-BB4E-611073A9E0EE}" srcOrd="9" destOrd="0" presId="urn:microsoft.com/office/officeart/2008/layout/VerticalCurvedList"/>
    <dgm:cxn modelId="{5E787590-CB97-4F3C-9D97-6EA6825A3D84}" type="presParOf" srcId="{7B9AC63A-1402-4AE5-AC5D-57DF2E7A97F3}" destId="{1352DD95-088C-49E1-96B2-B7852FE07946}" srcOrd="10" destOrd="0" presId="urn:microsoft.com/office/officeart/2008/layout/VerticalCurvedList"/>
    <dgm:cxn modelId="{86227D0E-F4B0-4632-8BF1-6EA5911DEFEB}" type="presParOf" srcId="{1352DD95-088C-49E1-96B2-B7852FE07946}" destId="{336425F5-E435-474D-8C7E-A2115D565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68498-9EAB-483D-89E3-1488F0FAFE2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E0ACB-65DB-4817-ACC8-647F8B83C892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Aménagements</a:t>
          </a:r>
          <a:r>
            <a:rPr lang="nl-BE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raisonnables</a:t>
          </a:r>
          <a:endParaRPr lang="en-US" b="1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gm:t>
    </dgm:pt>
    <dgm:pt modelId="{7AF8C4C9-FE9B-4B66-B886-B7A3CB5A2262}" type="parTrans" cxnId="{1E0B4255-EBB4-4B33-95E0-98AFDF934229}">
      <dgm:prSet/>
      <dgm:spPr/>
      <dgm:t>
        <a:bodyPr/>
        <a:lstStyle/>
        <a:p>
          <a:endParaRPr lang="en-US"/>
        </a:p>
      </dgm:t>
    </dgm:pt>
    <dgm:pt modelId="{13103B06-A309-42B4-A9F5-369FF7543DB1}" type="sibTrans" cxnId="{1E0B4255-EBB4-4B33-95E0-98AFDF934229}">
      <dgm:prSet/>
      <dgm:spPr/>
      <dgm:t>
        <a:bodyPr/>
        <a:lstStyle/>
        <a:p>
          <a:endParaRPr lang="en-US"/>
        </a:p>
      </dgm:t>
    </dgm:pt>
    <dgm:pt modelId="{144681A9-0E9C-4D49-A6C5-763CFA2C4CF0}">
      <dgm:prSet phldrT="[Tekst]" custT="1"/>
      <dgm:spPr/>
      <dgm:t>
        <a:bodyPr/>
        <a:lstStyle/>
        <a:p>
          <a:r>
            <a:rPr lang="nl-BE" sz="2000" dirty="0" smtClean="0">
              <a:latin typeface="Calibri" pitchFamily="34" charset="0"/>
              <a:cs typeface="Calibri" pitchFamily="34" charset="0"/>
            </a:rPr>
            <a:t>Attestation (spécialiste au minimum)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77E18359-C61B-4138-ABE6-DB10BD4044E5}" type="parTrans" cxnId="{69481C69-0148-4FFA-B511-0996F833A3F4}">
      <dgm:prSet/>
      <dgm:spPr/>
      <dgm:t>
        <a:bodyPr/>
        <a:lstStyle/>
        <a:p>
          <a:endParaRPr lang="en-US"/>
        </a:p>
      </dgm:t>
    </dgm:pt>
    <dgm:pt modelId="{0091AE3C-1108-44BB-AE55-EA0E27550451}" type="sibTrans" cxnId="{69481C69-0148-4FFA-B511-0996F833A3F4}">
      <dgm:prSet/>
      <dgm:spPr/>
      <dgm:t>
        <a:bodyPr/>
        <a:lstStyle/>
        <a:p>
          <a:endParaRPr lang="en-US"/>
        </a:p>
      </dgm:t>
    </dgm:pt>
    <dgm:pt modelId="{8FE1921C-84D6-43B4-8814-8A838F45DC40}">
      <dgm:prSet phldrT="[Tekst]" custT="1"/>
      <dgm:spPr/>
      <dgm:t>
        <a:bodyPr/>
        <a:lstStyle/>
        <a:p>
          <a:r>
            <a:rPr lang="nl-BE" sz="2000" dirty="0" err="1" smtClean="0">
              <a:latin typeface="Calibri" pitchFamily="34" charset="0"/>
              <a:cs typeface="Calibri" pitchFamily="34" charset="0"/>
            </a:rPr>
            <a:t>Attestation</a:t>
          </a:r>
          <a:r>
            <a:rPr lang="nl-BE" sz="2000" dirty="0" smtClean="0">
              <a:latin typeface="Calibri" pitchFamily="34" charset="0"/>
              <a:cs typeface="Calibri" pitchFamily="34" charset="0"/>
            </a:rPr>
            <a:t> AR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05177A3C-41D9-4FDA-BD57-B4919BD55771}" type="parTrans" cxnId="{52E006F1-30E3-42BB-93C9-9F28DDBC10A0}">
      <dgm:prSet/>
      <dgm:spPr/>
      <dgm:t>
        <a:bodyPr/>
        <a:lstStyle/>
        <a:p>
          <a:endParaRPr lang="en-US"/>
        </a:p>
      </dgm:t>
    </dgm:pt>
    <dgm:pt modelId="{83FA7B87-A924-4F69-A10A-A58370D1F7FF}" type="sibTrans" cxnId="{52E006F1-30E3-42BB-93C9-9F28DDBC10A0}">
      <dgm:prSet/>
      <dgm:spPr/>
      <dgm:t>
        <a:bodyPr/>
        <a:lstStyle/>
        <a:p>
          <a:endParaRPr lang="en-US"/>
        </a:p>
      </dgm:t>
    </dgm:pt>
    <dgm:pt modelId="{119E3AF5-C208-4F40-BE9B-9501473C73DD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BE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Adaptation de </a:t>
          </a:r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poste</a:t>
          </a:r>
          <a:r>
            <a:rPr lang="nl-BE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travail</a:t>
          </a:r>
          <a:endParaRPr lang="en-US" b="1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gm:t>
    </dgm:pt>
    <dgm:pt modelId="{03CA493A-DD61-4CD8-B361-01F3D1753B5A}" type="parTrans" cxnId="{2943C854-8668-4676-8579-3FF19720C5F3}">
      <dgm:prSet/>
      <dgm:spPr/>
      <dgm:t>
        <a:bodyPr/>
        <a:lstStyle/>
        <a:p>
          <a:endParaRPr lang="en-US"/>
        </a:p>
      </dgm:t>
    </dgm:pt>
    <dgm:pt modelId="{01F26091-9B07-4CBA-BE0F-968827C45D3A}" type="sibTrans" cxnId="{2943C854-8668-4676-8579-3FF19720C5F3}">
      <dgm:prSet/>
      <dgm:spPr/>
      <dgm:t>
        <a:bodyPr/>
        <a:lstStyle/>
        <a:p>
          <a:endParaRPr lang="en-US"/>
        </a:p>
      </dgm:t>
    </dgm:pt>
    <dgm:pt modelId="{7D0DFDD0-50C8-4504-A651-171812FD9083}">
      <dgm:prSet phldrT="[Tekst]" custT="1"/>
      <dgm:spPr/>
      <dgm:t>
        <a:bodyPr/>
        <a:lstStyle/>
        <a:p>
          <a:r>
            <a:rPr lang="nl-BE" sz="2000" dirty="0" smtClean="0">
              <a:latin typeface="Calibri" pitchFamily="34" charset="0"/>
              <a:cs typeface="Calibri" pitchFamily="34" charset="0"/>
            </a:rPr>
            <a:t>Pas </a:t>
          </a:r>
          <a:r>
            <a:rPr lang="nl-BE" sz="2000" dirty="0" err="1" smtClean="0">
              <a:latin typeface="Calibri" pitchFamily="34" charset="0"/>
              <a:cs typeface="Calibri" pitchFamily="34" charset="0"/>
            </a:rPr>
            <a:t>d’attestation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7FC9E2BB-2C23-4A96-98C6-36D9819A3B36}" type="parTrans" cxnId="{2C7EA3CC-FDC4-4034-B95E-DE3DC2B5C8A1}">
      <dgm:prSet/>
      <dgm:spPr/>
      <dgm:t>
        <a:bodyPr/>
        <a:lstStyle/>
        <a:p>
          <a:endParaRPr lang="en-US"/>
        </a:p>
      </dgm:t>
    </dgm:pt>
    <dgm:pt modelId="{8C8C5E86-F2DD-4BB5-895E-8DAD5779AB3F}" type="sibTrans" cxnId="{2C7EA3CC-FDC4-4034-B95E-DE3DC2B5C8A1}">
      <dgm:prSet/>
      <dgm:spPr/>
      <dgm:t>
        <a:bodyPr/>
        <a:lstStyle/>
        <a:p>
          <a:endParaRPr lang="en-US"/>
        </a:p>
      </dgm:t>
    </dgm:pt>
    <dgm:pt modelId="{F78045A9-91C8-41C1-812B-150097C694AC}">
      <dgm:prSet phldrT="[Teks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Priorité</a:t>
          </a:r>
          <a:r>
            <a:rPr lang="nl-BE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à </a:t>
          </a:r>
          <a:r>
            <a:rPr lang="nl-BE" b="1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l’engagement</a:t>
          </a:r>
          <a:endParaRPr lang="en-US" b="1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gm:t>
    </dgm:pt>
    <dgm:pt modelId="{E628FBE2-3AB7-4925-9887-094E2FDE71DB}" type="sibTrans" cxnId="{5FD65494-1587-4D41-809F-A7ADEBD48937}">
      <dgm:prSet/>
      <dgm:spPr/>
      <dgm:t>
        <a:bodyPr/>
        <a:lstStyle/>
        <a:p>
          <a:endParaRPr lang="en-US"/>
        </a:p>
      </dgm:t>
    </dgm:pt>
    <dgm:pt modelId="{2E0AEB12-5222-4C4C-A723-3D6F4430013A}" type="parTrans" cxnId="{5FD65494-1587-4D41-809F-A7ADEBD48937}">
      <dgm:prSet/>
      <dgm:spPr/>
      <dgm:t>
        <a:bodyPr/>
        <a:lstStyle/>
        <a:p>
          <a:endParaRPr lang="en-US"/>
        </a:p>
      </dgm:t>
    </dgm:pt>
    <dgm:pt modelId="{8AE4FA67-4BD8-4A38-BE1F-505D16DF2CBC}" type="pres">
      <dgm:prSet presAssocID="{F4A68498-9EAB-483D-89E3-1488F0FAFE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A75B5-98C3-4E46-AABF-61FACA4851DE}" type="pres">
      <dgm:prSet presAssocID="{8ECE0ACB-65DB-4817-ACC8-647F8B83C892}" presName="circle1" presStyleLbl="node1" presStyleIdx="0" presStyleCnt="3" custLinFactNeighborY="-352"/>
      <dgm:spPr/>
      <dgm:t>
        <a:bodyPr/>
        <a:lstStyle/>
        <a:p>
          <a:endParaRPr lang="fr-BE"/>
        </a:p>
      </dgm:t>
    </dgm:pt>
    <dgm:pt modelId="{7993E54F-6DD7-4B10-860F-1E9FDFD44AF9}" type="pres">
      <dgm:prSet presAssocID="{8ECE0ACB-65DB-4817-ACC8-647F8B83C892}" presName="space" presStyleCnt="0"/>
      <dgm:spPr/>
    </dgm:pt>
    <dgm:pt modelId="{8EC984AF-637A-4198-BA39-49C98397E200}" type="pres">
      <dgm:prSet presAssocID="{8ECE0ACB-65DB-4817-ACC8-647F8B83C892}" presName="rect1" presStyleLbl="alignAcc1" presStyleIdx="0" presStyleCnt="3"/>
      <dgm:spPr/>
      <dgm:t>
        <a:bodyPr/>
        <a:lstStyle/>
        <a:p>
          <a:endParaRPr lang="en-US"/>
        </a:p>
      </dgm:t>
    </dgm:pt>
    <dgm:pt modelId="{BBE4E0B5-6CEC-4A6F-8B78-584B0E2D243B}" type="pres">
      <dgm:prSet presAssocID="{F78045A9-91C8-41C1-812B-150097C694AC}" presName="vertSpace2" presStyleLbl="node1" presStyleIdx="0" presStyleCnt="3"/>
      <dgm:spPr/>
    </dgm:pt>
    <dgm:pt modelId="{8F4BD7A0-66BD-4421-B53D-777E6B8962A9}" type="pres">
      <dgm:prSet presAssocID="{F78045A9-91C8-41C1-812B-150097C694AC}" presName="circle2" presStyleLbl="node1" presStyleIdx="1" presStyleCnt="3"/>
      <dgm:spPr/>
      <dgm:t>
        <a:bodyPr/>
        <a:lstStyle/>
        <a:p>
          <a:endParaRPr lang="fr-BE"/>
        </a:p>
      </dgm:t>
    </dgm:pt>
    <dgm:pt modelId="{F1126133-2121-41D9-AA14-8E224074C33D}" type="pres">
      <dgm:prSet presAssocID="{F78045A9-91C8-41C1-812B-150097C694AC}" presName="rect2" presStyleLbl="alignAcc1" presStyleIdx="1" presStyleCnt="3" custLinFactNeighborX="7495" custLinFactNeighborY="1083"/>
      <dgm:spPr/>
      <dgm:t>
        <a:bodyPr/>
        <a:lstStyle/>
        <a:p>
          <a:endParaRPr lang="en-US"/>
        </a:p>
      </dgm:t>
    </dgm:pt>
    <dgm:pt modelId="{594FA37C-DC63-4A96-B7F4-D295FB5F767D}" type="pres">
      <dgm:prSet presAssocID="{119E3AF5-C208-4F40-BE9B-9501473C73DD}" presName="vertSpace3" presStyleLbl="node1" presStyleIdx="1" presStyleCnt="3"/>
      <dgm:spPr/>
    </dgm:pt>
    <dgm:pt modelId="{25100842-D188-4933-832B-20D7352C3B51}" type="pres">
      <dgm:prSet presAssocID="{119E3AF5-C208-4F40-BE9B-9501473C73DD}" presName="circle3" presStyleLbl="node1" presStyleIdx="2" presStyleCnt="3"/>
      <dgm:spPr/>
    </dgm:pt>
    <dgm:pt modelId="{33F34DEE-2DF6-4FDB-AED1-296DB50BCB55}" type="pres">
      <dgm:prSet presAssocID="{119E3AF5-C208-4F40-BE9B-9501473C73DD}" presName="rect3" presStyleLbl="alignAcc1" presStyleIdx="2" presStyleCnt="3"/>
      <dgm:spPr/>
      <dgm:t>
        <a:bodyPr/>
        <a:lstStyle/>
        <a:p>
          <a:endParaRPr lang="en-US"/>
        </a:p>
      </dgm:t>
    </dgm:pt>
    <dgm:pt modelId="{606E96A1-0E8F-4242-949B-581E1FDEDC9B}" type="pres">
      <dgm:prSet presAssocID="{8ECE0ACB-65DB-4817-ACC8-647F8B83C89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EE2AC-550F-447C-8BB9-4864834EB9EC}" type="pres">
      <dgm:prSet presAssocID="{8ECE0ACB-65DB-4817-ACC8-647F8B83C89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B7514-13F6-4DDB-A315-7582DDE5CD63}" type="pres">
      <dgm:prSet presAssocID="{F78045A9-91C8-41C1-812B-150097C694A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CC172-60F8-438B-8607-0C3C533FB986}" type="pres">
      <dgm:prSet presAssocID="{F78045A9-91C8-41C1-812B-150097C694A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23D8E-8273-4765-B746-852DBDD2E047}" type="pres">
      <dgm:prSet presAssocID="{119E3AF5-C208-4F40-BE9B-9501473C73D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249DF-2723-4C40-8AFB-F12A9DDE4B87}" type="pres">
      <dgm:prSet presAssocID="{119E3AF5-C208-4F40-BE9B-9501473C73D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EDCAE-1AF2-487C-8B07-E0904F599C51}" type="presOf" srcId="{8FE1921C-84D6-43B4-8814-8A838F45DC40}" destId="{233CC172-60F8-438B-8607-0C3C533FB986}" srcOrd="0" destOrd="0" presId="urn:microsoft.com/office/officeart/2005/8/layout/target3"/>
    <dgm:cxn modelId="{BD4E0918-A2A3-45C9-823A-0C98DA0A4ABF}" type="presOf" srcId="{8ECE0ACB-65DB-4817-ACC8-647F8B83C892}" destId="{8EC984AF-637A-4198-BA39-49C98397E200}" srcOrd="0" destOrd="0" presId="urn:microsoft.com/office/officeart/2005/8/layout/target3"/>
    <dgm:cxn modelId="{2943C854-8668-4676-8579-3FF19720C5F3}" srcId="{F4A68498-9EAB-483D-89E3-1488F0FAFE29}" destId="{119E3AF5-C208-4F40-BE9B-9501473C73DD}" srcOrd="2" destOrd="0" parTransId="{03CA493A-DD61-4CD8-B361-01F3D1753B5A}" sibTransId="{01F26091-9B07-4CBA-BE0F-968827C45D3A}"/>
    <dgm:cxn modelId="{69481C69-0148-4FFA-B511-0996F833A3F4}" srcId="{8ECE0ACB-65DB-4817-ACC8-647F8B83C892}" destId="{144681A9-0E9C-4D49-A6C5-763CFA2C4CF0}" srcOrd="0" destOrd="0" parTransId="{77E18359-C61B-4138-ABE6-DB10BD4044E5}" sibTransId="{0091AE3C-1108-44BB-AE55-EA0E27550451}"/>
    <dgm:cxn modelId="{C808EEFC-FC26-4ED2-B305-03164FFFEC76}" type="presOf" srcId="{119E3AF5-C208-4F40-BE9B-9501473C73DD}" destId="{84623D8E-8273-4765-B746-852DBDD2E047}" srcOrd="1" destOrd="0" presId="urn:microsoft.com/office/officeart/2005/8/layout/target3"/>
    <dgm:cxn modelId="{1E0B4255-EBB4-4B33-95E0-98AFDF934229}" srcId="{F4A68498-9EAB-483D-89E3-1488F0FAFE29}" destId="{8ECE0ACB-65DB-4817-ACC8-647F8B83C892}" srcOrd="0" destOrd="0" parTransId="{7AF8C4C9-FE9B-4B66-B886-B7A3CB5A2262}" sibTransId="{13103B06-A309-42B4-A9F5-369FF7543DB1}"/>
    <dgm:cxn modelId="{FA560EEF-2BDF-40C8-BB47-59955BC92600}" type="presOf" srcId="{8ECE0ACB-65DB-4817-ACC8-647F8B83C892}" destId="{606E96A1-0E8F-4242-949B-581E1FDEDC9B}" srcOrd="1" destOrd="0" presId="urn:microsoft.com/office/officeart/2005/8/layout/target3"/>
    <dgm:cxn modelId="{7772CF6F-CBFB-474D-8096-BE2E7DCB8677}" type="presOf" srcId="{F78045A9-91C8-41C1-812B-150097C694AC}" destId="{F1126133-2121-41D9-AA14-8E224074C33D}" srcOrd="0" destOrd="0" presId="urn:microsoft.com/office/officeart/2005/8/layout/target3"/>
    <dgm:cxn modelId="{294FC553-4BC9-46EF-8FB8-01D74668D9D1}" type="presOf" srcId="{7D0DFDD0-50C8-4504-A651-171812FD9083}" destId="{834249DF-2723-4C40-8AFB-F12A9DDE4B87}" srcOrd="0" destOrd="0" presId="urn:microsoft.com/office/officeart/2005/8/layout/target3"/>
    <dgm:cxn modelId="{EFB09C57-5982-46C7-98C9-22012DD44EF4}" type="presOf" srcId="{119E3AF5-C208-4F40-BE9B-9501473C73DD}" destId="{33F34DEE-2DF6-4FDB-AED1-296DB50BCB55}" srcOrd="0" destOrd="0" presId="urn:microsoft.com/office/officeart/2005/8/layout/target3"/>
    <dgm:cxn modelId="{3203E0DD-7397-4034-AA12-46969132547B}" type="presOf" srcId="{F4A68498-9EAB-483D-89E3-1488F0FAFE29}" destId="{8AE4FA67-4BD8-4A38-BE1F-505D16DF2CBC}" srcOrd="0" destOrd="0" presId="urn:microsoft.com/office/officeart/2005/8/layout/target3"/>
    <dgm:cxn modelId="{2C7EA3CC-FDC4-4034-B95E-DE3DC2B5C8A1}" srcId="{119E3AF5-C208-4F40-BE9B-9501473C73DD}" destId="{7D0DFDD0-50C8-4504-A651-171812FD9083}" srcOrd="0" destOrd="0" parTransId="{7FC9E2BB-2C23-4A96-98C6-36D9819A3B36}" sibTransId="{8C8C5E86-F2DD-4BB5-895E-8DAD5779AB3F}"/>
    <dgm:cxn modelId="{2664D73F-A3F0-42A2-9EE5-54D8F15EEAEF}" type="presOf" srcId="{144681A9-0E9C-4D49-A6C5-763CFA2C4CF0}" destId="{A12EE2AC-550F-447C-8BB9-4864834EB9EC}" srcOrd="0" destOrd="0" presId="urn:microsoft.com/office/officeart/2005/8/layout/target3"/>
    <dgm:cxn modelId="{5FD65494-1587-4D41-809F-A7ADEBD48937}" srcId="{F4A68498-9EAB-483D-89E3-1488F0FAFE29}" destId="{F78045A9-91C8-41C1-812B-150097C694AC}" srcOrd="1" destOrd="0" parTransId="{2E0AEB12-5222-4C4C-A723-3D6F4430013A}" sibTransId="{E628FBE2-3AB7-4925-9887-094E2FDE71DB}"/>
    <dgm:cxn modelId="{AF5C73B5-1C2B-4430-8149-D822F6F2A0F8}" type="presOf" srcId="{F78045A9-91C8-41C1-812B-150097C694AC}" destId="{747B7514-13F6-4DDB-A315-7582DDE5CD63}" srcOrd="1" destOrd="0" presId="urn:microsoft.com/office/officeart/2005/8/layout/target3"/>
    <dgm:cxn modelId="{52E006F1-30E3-42BB-93C9-9F28DDBC10A0}" srcId="{F78045A9-91C8-41C1-812B-150097C694AC}" destId="{8FE1921C-84D6-43B4-8814-8A838F45DC40}" srcOrd="0" destOrd="0" parTransId="{05177A3C-41D9-4FDA-BD57-B4919BD55771}" sibTransId="{83FA7B87-A924-4F69-A10A-A58370D1F7FF}"/>
    <dgm:cxn modelId="{DA1AA2A4-48C0-4F6B-9CAE-03133EA19E05}" type="presParOf" srcId="{8AE4FA67-4BD8-4A38-BE1F-505D16DF2CBC}" destId="{EDAA75B5-98C3-4E46-AABF-61FACA4851DE}" srcOrd="0" destOrd="0" presId="urn:microsoft.com/office/officeart/2005/8/layout/target3"/>
    <dgm:cxn modelId="{CAA0E319-AD8C-4A5E-8359-27FF85B4AAC2}" type="presParOf" srcId="{8AE4FA67-4BD8-4A38-BE1F-505D16DF2CBC}" destId="{7993E54F-6DD7-4B10-860F-1E9FDFD44AF9}" srcOrd="1" destOrd="0" presId="urn:microsoft.com/office/officeart/2005/8/layout/target3"/>
    <dgm:cxn modelId="{84E62030-86FF-41C4-9206-69561D820047}" type="presParOf" srcId="{8AE4FA67-4BD8-4A38-BE1F-505D16DF2CBC}" destId="{8EC984AF-637A-4198-BA39-49C98397E200}" srcOrd="2" destOrd="0" presId="urn:microsoft.com/office/officeart/2005/8/layout/target3"/>
    <dgm:cxn modelId="{8389EEE3-3103-4AB4-8996-80A00B45AABF}" type="presParOf" srcId="{8AE4FA67-4BD8-4A38-BE1F-505D16DF2CBC}" destId="{BBE4E0B5-6CEC-4A6F-8B78-584B0E2D243B}" srcOrd="3" destOrd="0" presId="urn:microsoft.com/office/officeart/2005/8/layout/target3"/>
    <dgm:cxn modelId="{CC8ECA2A-247A-4934-AE98-F581D460D8AF}" type="presParOf" srcId="{8AE4FA67-4BD8-4A38-BE1F-505D16DF2CBC}" destId="{8F4BD7A0-66BD-4421-B53D-777E6B8962A9}" srcOrd="4" destOrd="0" presId="urn:microsoft.com/office/officeart/2005/8/layout/target3"/>
    <dgm:cxn modelId="{2FA336C3-8387-4B2C-B509-62457FD74113}" type="presParOf" srcId="{8AE4FA67-4BD8-4A38-BE1F-505D16DF2CBC}" destId="{F1126133-2121-41D9-AA14-8E224074C33D}" srcOrd="5" destOrd="0" presId="urn:microsoft.com/office/officeart/2005/8/layout/target3"/>
    <dgm:cxn modelId="{C72ABF48-3005-489B-AD57-E15CA50FF8D5}" type="presParOf" srcId="{8AE4FA67-4BD8-4A38-BE1F-505D16DF2CBC}" destId="{594FA37C-DC63-4A96-B7F4-D295FB5F767D}" srcOrd="6" destOrd="0" presId="urn:microsoft.com/office/officeart/2005/8/layout/target3"/>
    <dgm:cxn modelId="{2127CACF-E195-4E82-83B1-E3CF8BB609C7}" type="presParOf" srcId="{8AE4FA67-4BD8-4A38-BE1F-505D16DF2CBC}" destId="{25100842-D188-4933-832B-20D7352C3B51}" srcOrd="7" destOrd="0" presId="urn:microsoft.com/office/officeart/2005/8/layout/target3"/>
    <dgm:cxn modelId="{C02DD953-B63C-494C-A3F0-667AEF052975}" type="presParOf" srcId="{8AE4FA67-4BD8-4A38-BE1F-505D16DF2CBC}" destId="{33F34DEE-2DF6-4FDB-AED1-296DB50BCB55}" srcOrd="8" destOrd="0" presId="urn:microsoft.com/office/officeart/2005/8/layout/target3"/>
    <dgm:cxn modelId="{B55A7F15-90C6-4E9D-94E4-6225AA8FEBFF}" type="presParOf" srcId="{8AE4FA67-4BD8-4A38-BE1F-505D16DF2CBC}" destId="{606E96A1-0E8F-4242-949B-581E1FDEDC9B}" srcOrd="9" destOrd="0" presId="urn:microsoft.com/office/officeart/2005/8/layout/target3"/>
    <dgm:cxn modelId="{98A82AB1-6FED-4CB5-88C1-2572200661A1}" type="presParOf" srcId="{8AE4FA67-4BD8-4A38-BE1F-505D16DF2CBC}" destId="{A12EE2AC-550F-447C-8BB9-4864834EB9EC}" srcOrd="10" destOrd="0" presId="urn:microsoft.com/office/officeart/2005/8/layout/target3"/>
    <dgm:cxn modelId="{DCB00FA6-1D4F-4364-8709-7E7326DEF455}" type="presParOf" srcId="{8AE4FA67-4BD8-4A38-BE1F-505D16DF2CBC}" destId="{747B7514-13F6-4DDB-A315-7582DDE5CD63}" srcOrd="11" destOrd="0" presId="urn:microsoft.com/office/officeart/2005/8/layout/target3"/>
    <dgm:cxn modelId="{DD905C25-FA70-4873-88BB-E31C1899231B}" type="presParOf" srcId="{8AE4FA67-4BD8-4A38-BE1F-505D16DF2CBC}" destId="{233CC172-60F8-438B-8607-0C3C533FB986}" srcOrd="12" destOrd="0" presId="urn:microsoft.com/office/officeart/2005/8/layout/target3"/>
    <dgm:cxn modelId="{03437403-05A7-4B63-A15D-0063BB47D5A6}" type="presParOf" srcId="{8AE4FA67-4BD8-4A38-BE1F-505D16DF2CBC}" destId="{84623D8E-8273-4765-B746-852DBDD2E047}" srcOrd="13" destOrd="0" presId="urn:microsoft.com/office/officeart/2005/8/layout/target3"/>
    <dgm:cxn modelId="{0C6045FF-0BFC-4C7F-9ACB-826CE2EFDFDD}" type="presParOf" srcId="{8AE4FA67-4BD8-4A38-BE1F-505D16DF2CBC}" destId="{834249DF-2723-4C40-8AFB-F12A9DDE4B8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Historique</a:t>
          </a:r>
          <a:endParaRPr lang="fr-FR" sz="2100" kern="1200" noProof="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acteurs fédéraux de la </a:t>
          </a:r>
          <a:r>
            <a:rPr lang="fr-FR" sz="2100" kern="1200" noProof="0" dirty="0" smtClean="0"/>
            <a:t>diversité</a:t>
          </a:r>
          <a:endParaRPr lang="fr-FR" sz="2100" kern="1200" noProof="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</a:t>
          </a:r>
          <a:r>
            <a:rPr lang="nl-BE" sz="2400" kern="1200" dirty="0" smtClean="0"/>
            <a:t>handicap</a:t>
          </a:r>
          <a:endParaRPr lang="en-US" sz="24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D008-FD7B-4206-8869-E326900461AA}">
      <dsp:nvSpPr>
        <dsp:cNvPr id="0" name=""/>
        <dsp:cNvSpPr/>
      </dsp:nvSpPr>
      <dsp:spPr>
        <a:xfrm>
          <a:off x="7" y="0"/>
          <a:ext cx="2607903" cy="469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err="1" smtClean="0"/>
            <a:t>Logistique</a:t>
          </a:r>
          <a:endParaRPr lang="nl-BE" sz="2800" kern="1200" dirty="0"/>
        </a:p>
      </dsp:txBody>
      <dsp:txXfrm>
        <a:off x="7" y="1876424"/>
        <a:ext cx="2607903" cy="1876424"/>
      </dsp:txXfrm>
    </dsp:sp>
    <dsp:sp modelId="{75859733-5475-4798-900B-B22E59C3BEED}">
      <dsp:nvSpPr>
        <dsp:cNvPr id="0" name=""/>
        <dsp:cNvSpPr/>
      </dsp:nvSpPr>
      <dsp:spPr>
        <a:xfrm>
          <a:off x="524566" y="281463"/>
          <a:ext cx="1562123" cy="15621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66CE2-66D9-4EAB-BAC5-0B2BE48841D7}">
      <dsp:nvSpPr>
        <dsp:cNvPr id="0" name=""/>
        <dsp:cNvSpPr/>
      </dsp:nvSpPr>
      <dsp:spPr>
        <a:xfrm>
          <a:off x="2747981" y="0"/>
          <a:ext cx="2607903" cy="469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Tests</a:t>
          </a:r>
          <a:endParaRPr lang="nl-BE" sz="2800" kern="1200" dirty="0"/>
        </a:p>
      </dsp:txBody>
      <dsp:txXfrm>
        <a:off x="2747981" y="1876424"/>
        <a:ext cx="2607903" cy="1876424"/>
      </dsp:txXfrm>
    </dsp:sp>
    <dsp:sp modelId="{FE4F8176-7BC7-47C7-80EB-C5FEB82F8436}">
      <dsp:nvSpPr>
        <dsp:cNvPr id="0" name=""/>
        <dsp:cNvSpPr/>
      </dsp:nvSpPr>
      <dsp:spPr>
        <a:xfrm>
          <a:off x="3210707" y="281463"/>
          <a:ext cx="1562123" cy="15621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0BA67-6436-4652-92CC-F39BCE1514FE}">
      <dsp:nvSpPr>
        <dsp:cNvPr id="0" name=""/>
        <dsp:cNvSpPr/>
      </dsp:nvSpPr>
      <dsp:spPr>
        <a:xfrm>
          <a:off x="5373957" y="0"/>
          <a:ext cx="2607903" cy="469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Temps</a:t>
          </a:r>
          <a:endParaRPr lang="nl-BE" sz="2800" kern="1200" dirty="0"/>
        </a:p>
      </dsp:txBody>
      <dsp:txXfrm>
        <a:off x="5373957" y="1876424"/>
        <a:ext cx="2607903" cy="1876424"/>
      </dsp:txXfrm>
    </dsp:sp>
    <dsp:sp modelId="{A2CB5A2E-3D2D-4B93-8B48-AAC527412383}">
      <dsp:nvSpPr>
        <dsp:cNvPr id="0" name=""/>
        <dsp:cNvSpPr/>
      </dsp:nvSpPr>
      <dsp:spPr>
        <a:xfrm>
          <a:off x="5896848" y="281463"/>
          <a:ext cx="1562123" cy="15621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822B6-E59A-4981-BFBC-71CFC9101738}">
      <dsp:nvSpPr>
        <dsp:cNvPr id="0" name=""/>
        <dsp:cNvSpPr/>
      </dsp:nvSpPr>
      <dsp:spPr>
        <a:xfrm>
          <a:off x="319341" y="3752849"/>
          <a:ext cx="7344854" cy="70365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Historique</a:t>
          </a:r>
          <a:endParaRPr lang="en-US" sz="2100" kern="120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</a:t>
          </a:r>
          <a:r>
            <a:rPr lang="en-US" sz="2100" kern="1200" dirty="0" err="1" smtClean="0"/>
            <a:t>acteurs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fédéraux</a:t>
          </a:r>
          <a:r>
            <a:rPr lang="en-US" sz="2100" kern="1200" dirty="0" smtClean="0"/>
            <a:t> de la </a:t>
          </a:r>
          <a:r>
            <a:rPr lang="en-US" sz="2100" kern="1200" dirty="0" err="1" smtClean="0"/>
            <a:t>diversité</a:t>
          </a:r>
          <a:endParaRPr lang="en-US" sz="2100" kern="120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handicap</a:t>
          </a:r>
          <a:endParaRPr lang="en-US" sz="21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Historique</a:t>
          </a:r>
          <a:endParaRPr lang="en-US" sz="2100" kern="120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</a:t>
          </a:r>
          <a:r>
            <a:rPr lang="en-US" sz="2100" kern="1200" dirty="0" err="1" smtClean="0"/>
            <a:t>acteurs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fédéraux</a:t>
          </a:r>
          <a:r>
            <a:rPr lang="en-US" sz="2100" kern="1200" dirty="0" smtClean="0"/>
            <a:t> de la </a:t>
          </a:r>
          <a:r>
            <a:rPr lang="en-US" sz="2100" kern="1200" dirty="0" err="1" smtClean="0"/>
            <a:t>diversité</a:t>
          </a:r>
          <a:endParaRPr lang="en-US" sz="2100" kern="120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handicap</a:t>
          </a:r>
          <a:endParaRPr lang="en-US" sz="21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Historique</a:t>
          </a:r>
          <a:endParaRPr lang="en-US" sz="2100" kern="120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</a:t>
          </a:r>
          <a:r>
            <a:rPr lang="en-US" sz="2100" kern="1200" dirty="0" err="1" smtClean="0"/>
            <a:t>acteurs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fédéraux</a:t>
          </a:r>
          <a:r>
            <a:rPr lang="en-US" sz="2100" kern="1200" dirty="0" smtClean="0"/>
            <a:t> de la </a:t>
          </a:r>
          <a:r>
            <a:rPr lang="en-US" sz="2100" kern="1200" dirty="0" err="1" smtClean="0"/>
            <a:t>diversité</a:t>
          </a:r>
          <a:endParaRPr lang="en-US" sz="2100" kern="120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handicap</a:t>
          </a:r>
          <a:endParaRPr lang="en-US" sz="21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Historique</a:t>
          </a:r>
          <a:endParaRPr lang="en-US" sz="2100" kern="120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</a:t>
          </a:r>
          <a:r>
            <a:rPr lang="en-US" sz="2100" kern="1200" dirty="0" err="1" smtClean="0"/>
            <a:t>acteurs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fédéraux</a:t>
          </a:r>
          <a:r>
            <a:rPr lang="en-US" sz="2100" kern="1200" dirty="0" smtClean="0"/>
            <a:t> de la </a:t>
          </a:r>
          <a:r>
            <a:rPr lang="en-US" sz="2100" kern="1200" dirty="0" err="1" smtClean="0"/>
            <a:t>diversité</a:t>
          </a:r>
          <a:endParaRPr lang="en-US" sz="2100" kern="120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handicap</a:t>
          </a:r>
          <a:endParaRPr lang="en-US" sz="21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B751-6552-4478-ADC2-88F19048F73E}">
      <dsp:nvSpPr>
        <dsp:cNvPr id="0" name=""/>
        <dsp:cNvSpPr/>
      </dsp:nvSpPr>
      <dsp:spPr>
        <a:xfrm rot="18000000">
          <a:off x="-25576" y="2900335"/>
          <a:ext cx="1934939" cy="1446233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Genre</a:t>
          </a:r>
          <a:endParaRPr lang="nl-BE" sz="2000" kern="1200" dirty="0"/>
        </a:p>
      </dsp:txBody>
      <dsp:txXfrm>
        <a:off x="75593" y="2953284"/>
        <a:ext cx="1793741" cy="1375634"/>
      </dsp:txXfrm>
    </dsp:sp>
    <dsp:sp modelId="{E24F163B-FB65-4DEE-B589-7E297F39A58A}">
      <dsp:nvSpPr>
        <dsp:cNvPr id="0" name=""/>
        <dsp:cNvSpPr/>
      </dsp:nvSpPr>
      <dsp:spPr>
        <a:xfrm rot="19800000">
          <a:off x="1244685" y="1274925"/>
          <a:ext cx="1886146" cy="201243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baseline="0" dirty="0" err="1" smtClean="0"/>
            <a:t>Personnes</a:t>
          </a:r>
          <a:r>
            <a:rPr lang="nl-BE" sz="2000" kern="1200" baseline="0" dirty="0" smtClean="0"/>
            <a:t> issues de </a:t>
          </a:r>
          <a:r>
            <a:rPr lang="nl-BE" sz="2000" kern="1200" baseline="0" dirty="0" err="1" smtClean="0"/>
            <a:t>l’immigration</a:t>
          </a:r>
          <a:endParaRPr lang="nl-BE" sz="2000" kern="1200" dirty="0"/>
        </a:p>
      </dsp:txBody>
      <dsp:txXfrm>
        <a:off x="1359778" y="1360831"/>
        <a:ext cx="1701998" cy="1920364"/>
      </dsp:txXfrm>
    </dsp:sp>
    <dsp:sp modelId="{59CFCE47-0B5D-4372-92B0-677EAC1AD514}">
      <dsp:nvSpPr>
        <dsp:cNvPr id="0" name=""/>
        <dsp:cNvSpPr/>
      </dsp:nvSpPr>
      <dsp:spPr>
        <a:xfrm>
          <a:off x="3028599" y="530549"/>
          <a:ext cx="2137295" cy="2309403"/>
        </a:xfrm>
        <a:prstGeom prst="round2Same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Personnes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en </a:t>
          </a: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situation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de handicap, </a:t>
          </a: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trouble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de </a:t>
          </a: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l’apprentissage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ou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nl-BE" sz="2000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maladie</a:t>
          </a:r>
          <a:r>
            <a:rPr lang="nl-BE" sz="20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endParaRPr lang="nl-BE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132933" y="634883"/>
        <a:ext cx="1928627" cy="2205069"/>
      </dsp:txXfrm>
    </dsp:sp>
    <dsp:sp modelId="{2DF6EA7D-F908-47C2-8D90-A1184F126DEE}">
      <dsp:nvSpPr>
        <dsp:cNvPr id="0" name=""/>
        <dsp:cNvSpPr/>
      </dsp:nvSpPr>
      <dsp:spPr>
        <a:xfrm rot="1800000">
          <a:off x="5150047" y="1446573"/>
          <a:ext cx="1759397" cy="19762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baseline="0" dirty="0" err="1" smtClean="0"/>
            <a:t>Personnes</a:t>
          </a:r>
          <a:r>
            <a:rPr lang="nl-BE" sz="2000" kern="1200" baseline="0" dirty="0" smtClean="0"/>
            <a:t> en </a:t>
          </a:r>
          <a:r>
            <a:rPr lang="nl-BE" sz="2000" kern="1200" baseline="0" dirty="0" err="1" smtClean="0"/>
            <a:t>situation</a:t>
          </a:r>
          <a:r>
            <a:rPr lang="nl-BE" sz="2000" kern="1200" baseline="0" dirty="0" smtClean="0"/>
            <a:t> de </a:t>
          </a:r>
          <a:r>
            <a:rPr lang="nl-BE" sz="2000" kern="1200" baseline="0" dirty="0" err="1" smtClean="0"/>
            <a:t>pauvreté</a:t>
          </a:r>
          <a:r>
            <a:rPr lang="nl-BE" sz="2000" kern="1200" baseline="0" dirty="0" smtClean="0"/>
            <a:t> et/</a:t>
          </a:r>
          <a:r>
            <a:rPr lang="nl-BE" sz="2000" kern="1200" baseline="0" dirty="0" err="1" smtClean="0"/>
            <a:t>ou</a:t>
          </a:r>
          <a:r>
            <a:rPr lang="nl-BE" sz="2000" kern="1200" baseline="0" dirty="0" smtClean="0"/>
            <a:t> </a:t>
          </a:r>
          <a:r>
            <a:rPr lang="nl-BE" sz="2000" kern="1200" baseline="0" dirty="0" err="1" smtClean="0"/>
            <a:t>exclusion</a:t>
          </a:r>
          <a:r>
            <a:rPr lang="nl-BE" sz="2000" kern="1200" baseline="0" dirty="0" smtClean="0"/>
            <a:t> sociale</a:t>
          </a:r>
          <a:endParaRPr lang="nl-BE" sz="2000" kern="1200" dirty="0"/>
        </a:p>
      </dsp:txBody>
      <dsp:txXfrm>
        <a:off x="5214462" y="1526707"/>
        <a:ext cx="1587623" cy="1890407"/>
      </dsp:txXfrm>
    </dsp:sp>
    <dsp:sp modelId="{25CB54DD-B49C-49CB-A94D-226B21E67A4B}">
      <dsp:nvSpPr>
        <dsp:cNvPr id="0" name=""/>
        <dsp:cNvSpPr/>
      </dsp:nvSpPr>
      <dsp:spPr>
        <a:xfrm rot="3600000">
          <a:off x="6252859" y="2941645"/>
          <a:ext cx="1690671" cy="1631612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25400" rIns="762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baseline="0" dirty="0" err="1" smtClean="0"/>
            <a:t>Personnes</a:t>
          </a:r>
          <a:r>
            <a:rPr lang="nl-BE" sz="2000" kern="1200" baseline="0" dirty="0" smtClean="0"/>
            <a:t> infra / non </a:t>
          </a:r>
          <a:r>
            <a:rPr lang="nl-BE" sz="2000" kern="1200" baseline="0" dirty="0" err="1" smtClean="0"/>
            <a:t>qualifiées</a:t>
          </a:r>
          <a:endParaRPr lang="nl-BE" sz="2000" kern="1200" dirty="0"/>
        </a:p>
      </dsp:txBody>
      <dsp:txXfrm>
        <a:off x="6298019" y="3001382"/>
        <a:ext cx="1531373" cy="1551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D5D3-9610-44FF-84EE-322A56775C96}">
      <dsp:nvSpPr>
        <dsp:cNvPr id="0" name=""/>
        <dsp:cNvSpPr/>
      </dsp:nvSpPr>
      <dsp:spPr>
        <a:xfrm>
          <a:off x="3041109" y="2448718"/>
          <a:ext cx="610416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208" y="0"/>
              </a:lnTo>
              <a:lnTo>
                <a:pt x="305208" y="1163141"/>
              </a:lnTo>
              <a:lnTo>
                <a:pt x="610416" y="11631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3478" y="2997449"/>
        <a:ext cx="65679" cy="65679"/>
      </dsp:txXfrm>
    </dsp:sp>
    <dsp:sp modelId="{A7BBFD4D-75C7-445C-BF0B-45B7464A2840}">
      <dsp:nvSpPr>
        <dsp:cNvPr id="0" name=""/>
        <dsp:cNvSpPr/>
      </dsp:nvSpPr>
      <dsp:spPr>
        <a:xfrm>
          <a:off x="3041109" y="2402998"/>
          <a:ext cx="610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416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1057" y="2433458"/>
        <a:ext cx="30520" cy="30520"/>
      </dsp:txXfrm>
    </dsp:sp>
    <dsp:sp modelId="{F3BFDE24-B443-4E4B-AB7E-24996DF21A62}">
      <dsp:nvSpPr>
        <dsp:cNvPr id="0" name=""/>
        <dsp:cNvSpPr/>
      </dsp:nvSpPr>
      <dsp:spPr>
        <a:xfrm>
          <a:off x="3041109" y="1285577"/>
          <a:ext cx="610416" cy="1163141"/>
        </a:xfrm>
        <a:custGeom>
          <a:avLst/>
          <a:gdLst/>
          <a:ahLst/>
          <a:cxnLst/>
          <a:rect l="0" t="0" r="0" b="0"/>
          <a:pathLst>
            <a:path>
              <a:moveTo>
                <a:pt x="0" y="1163141"/>
              </a:moveTo>
              <a:lnTo>
                <a:pt x="305208" y="1163141"/>
              </a:lnTo>
              <a:lnTo>
                <a:pt x="305208" y="0"/>
              </a:lnTo>
              <a:lnTo>
                <a:pt x="6104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3478" y="1834308"/>
        <a:ext cx="65679" cy="65679"/>
      </dsp:txXfrm>
    </dsp:sp>
    <dsp:sp modelId="{4C2AD537-8855-4281-9B5C-5E7F97EA7252}">
      <dsp:nvSpPr>
        <dsp:cNvPr id="0" name=""/>
        <dsp:cNvSpPr/>
      </dsp:nvSpPr>
      <dsp:spPr>
        <a:xfrm rot="16200000">
          <a:off x="-103255" y="1753071"/>
          <a:ext cx="4897437" cy="1391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 Bold" pitchFamily="34" charset="0"/>
              <a:cs typeface="Arial Bold" pitchFamily="34" charset="0"/>
            </a:rPr>
            <a:t>Campagne</a:t>
          </a:r>
          <a:r>
            <a:rPr lang="en-US" sz="3200" kern="1200" dirty="0" smtClean="0">
              <a:latin typeface="Arial Bold" pitchFamily="34" charset="0"/>
              <a:cs typeface="Arial Bold" pitchFamily="34" charset="0"/>
            </a:rPr>
            <a:t> communication</a:t>
          </a:r>
          <a:endParaRPr lang="en-US" sz="3200" kern="1200" dirty="0">
            <a:latin typeface="Arial Bold" pitchFamily="34" charset="0"/>
            <a:cs typeface="Arial Bold" pitchFamily="34" charset="0"/>
          </a:endParaRPr>
        </a:p>
      </dsp:txBody>
      <dsp:txXfrm>
        <a:off x="-103255" y="1753071"/>
        <a:ext cx="4897437" cy="1391293"/>
      </dsp:txXfrm>
    </dsp:sp>
    <dsp:sp modelId="{A48BA0CC-3C32-4A04-AC0A-C520AE0B68DA}">
      <dsp:nvSpPr>
        <dsp:cNvPr id="0" name=""/>
        <dsp:cNvSpPr/>
      </dsp:nvSpPr>
      <dsp:spPr>
        <a:xfrm>
          <a:off x="3651526" y="820320"/>
          <a:ext cx="3052082" cy="93051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accent1"/>
              </a:solidFill>
              <a:latin typeface="+mj-lt"/>
            </a:rPr>
            <a:t>Candidats</a:t>
          </a:r>
          <a:r>
            <a:rPr lang="en-US" sz="2200" b="1" kern="1200" dirty="0" smtClean="0">
              <a:solidFill>
                <a:schemeClr val="accent1"/>
              </a:solidFill>
              <a:latin typeface="+mj-lt"/>
            </a:rPr>
            <a:t> avec  </a:t>
          </a:r>
          <a:r>
            <a:rPr lang="en-US" sz="2200" b="1" kern="1200" dirty="0">
              <a:solidFill>
                <a:schemeClr val="accent1"/>
              </a:solidFill>
              <a:latin typeface="+mj-lt"/>
            </a:rPr>
            <a:t>handicap</a:t>
          </a:r>
        </a:p>
      </dsp:txBody>
      <dsp:txXfrm>
        <a:off x="3651526" y="820320"/>
        <a:ext cx="3052082" cy="930513"/>
      </dsp:txXfrm>
    </dsp:sp>
    <dsp:sp modelId="{A203F108-AF98-4AC3-816F-68D332A639B2}">
      <dsp:nvSpPr>
        <dsp:cNvPr id="0" name=""/>
        <dsp:cNvSpPr/>
      </dsp:nvSpPr>
      <dsp:spPr>
        <a:xfrm>
          <a:off x="3651526" y="1983461"/>
          <a:ext cx="3052082" cy="93051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Organisations</a:t>
          </a:r>
          <a:r>
            <a:rPr lang="en-US" sz="2200" kern="1200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 </a:t>
          </a:r>
          <a:r>
            <a:rPr lang="en-US" sz="2200" kern="1200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spécialisées</a:t>
          </a:r>
          <a:endParaRPr lang="en-US" sz="2200" kern="1200" dirty="0">
            <a:solidFill>
              <a:schemeClr val="accent1"/>
            </a:solidFill>
            <a:latin typeface="Arial Bold" pitchFamily="34" charset="0"/>
            <a:cs typeface="Arial Bold" pitchFamily="34" charset="0"/>
          </a:endParaRPr>
        </a:p>
      </dsp:txBody>
      <dsp:txXfrm>
        <a:off x="3651526" y="1983461"/>
        <a:ext cx="3052082" cy="930513"/>
      </dsp:txXfrm>
    </dsp:sp>
    <dsp:sp modelId="{22367A80-11F3-4AF9-9915-F80F7B1C9A48}">
      <dsp:nvSpPr>
        <dsp:cNvPr id="0" name=""/>
        <dsp:cNvSpPr/>
      </dsp:nvSpPr>
      <dsp:spPr>
        <a:xfrm>
          <a:off x="3651526" y="3146603"/>
          <a:ext cx="3052082" cy="93051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Services de </a:t>
          </a:r>
          <a:r>
            <a:rPr lang="nl-BE" sz="2200" kern="1200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l’administration</a:t>
          </a:r>
          <a:r>
            <a:rPr lang="nl-BE" sz="2200" kern="1200" dirty="0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 </a:t>
          </a:r>
          <a:r>
            <a:rPr lang="nl-BE" sz="2200" kern="1200" dirty="0" err="1" smtClean="0">
              <a:solidFill>
                <a:schemeClr val="accent1"/>
              </a:solidFill>
              <a:latin typeface="Arial Bold" pitchFamily="34" charset="0"/>
              <a:cs typeface="Arial Bold" pitchFamily="34" charset="0"/>
            </a:rPr>
            <a:t>fédérale</a:t>
          </a:r>
          <a:endParaRPr lang="en-US" sz="2200" kern="1200" dirty="0">
            <a:solidFill>
              <a:schemeClr val="accent1"/>
            </a:solidFill>
            <a:latin typeface="Arial Bold" pitchFamily="34" charset="0"/>
            <a:cs typeface="Arial Bold" pitchFamily="34" charset="0"/>
          </a:endParaRPr>
        </a:p>
      </dsp:txBody>
      <dsp:txXfrm>
        <a:off x="3651526" y="3146603"/>
        <a:ext cx="3052082" cy="930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3E0D-EA88-48FB-90B3-7C2EBF2C0473}">
      <dsp:nvSpPr>
        <dsp:cNvPr id="0" name=""/>
        <dsp:cNvSpPr/>
      </dsp:nvSpPr>
      <dsp:spPr>
        <a:xfrm>
          <a:off x="-5537271" y="-847759"/>
          <a:ext cx="6592955" cy="65929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24E3-99FE-4EE3-985F-120F9586F93B}">
      <dsp:nvSpPr>
        <dsp:cNvPr id="0" name=""/>
        <dsp:cNvSpPr/>
      </dsp:nvSpPr>
      <dsp:spPr>
        <a:xfrm>
          <a:off x="461552" y="305991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Historique</a:t>
          </a:r>
          <a:endParaRPr lang="en-US" sz="2100" kern="1200" dirty="0"/>
        </a:p>
      </dsp:txBody>
      <dsp:txXfrm>
        <a:off x="461552" y="305991"/>
        <a:ext cx="7823522" cy="612375"/>
      </dsp:txXfrm>
    </dsp:sp>
    <dsp:sp modelId="{6FE9DBB9-BCC6-443A-9E1F-CBFB0DE9B1BA}">
      <dsp:nvSpPr>
        <dsp:cNvPr id="0" name=""/>
        <dsp:cNvSpPr/>
      </dsp:nvSpPr>
      <dsp:spPr>
        <a:xfrm>
          <a:off x="78818" y="22944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856B-5C1C-4943-993F-940E71B14E70}">
      <dsp:nvSpPr>
        <dsp:cNvPr id="0" name=""/>
        <dsp:cNvSpPr/>
      </dsp:nvSpPr>
      <dsp:spPr>
        <a:xfrm>
          <a:off x="900363" y="1224261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Structure et </a:t>
          </a:r>
          <a:r>
            <a:rPr lang="en-US" sz="2100" kern="1200" dirty="0" err="1" smtClean="0"/>
            <a:t>acteurs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fédéraux</a:t>
          </a:r>
          <a:r>
            <a:rPr lang="en-US" sz="2100" kern="1200" dirty="0" smtClean="0"/>
            <a:t> de la </a:t>
          </a:r>
          <a:r>
            <a:rPr lang="en-US" sz="2100" kern="1200" dirty="0" err="1" smtClean="0"/>
            <a:t>diversité</a:t>
          </a:r>
          <a:endParaRPr lang="en-US" sz="2100" kern="1200" dirty="0"/>
        </a:p>
      </dsp:txBody>
      <dsp:txXfrm>
        <a:off x="900363" y="1224261"/>
        <a:ext cx="7384711" cy="612375"/>
      </dsp:txXfrm>
    </dsp:sp>
    <dsp:sp modelId="{55E7EC51-BCBC-4409-85D0-0B527EEE5B7F}">
      <dsp:nvSpPr>
        <dsp:cNvPr id="0" name=""/>
        <dsp:cNvSpPr/>
      </dsp:nvSpPr>
      <dsp:spPr>
        <a:xfrm>
          <a:off x="517628" y="1147714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FC9E3-81B6-49C1-AB52-7A72A2C52604}">
      <dsp:nvSpPr>
        <dsp:cNvPr id="0" name=""/>
        <dsp:cNvSpPr/>
      </dsp:nvSpPr>
      <dsp:spPr>
        <a:xfrm>
          <a:off x="1035042" y="2142530"/>
          <a:ext cx="725003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Groupe</a:t>
          </a:r>
          <a:r>
            <a:rPr lang="en-US" sz="2100" kern="1200" dirty="0" smtClean="0"/>
            <a:t> de travail Handicap</a:t>
          </a:r>
          <a:endParaRPr lang="en-US" sz="2100" kern="1200" dirty="0"/>
        </a:p>
      </dsp:txBody>
      <dsp:txXfrm>
        <a:off x="1035042" y="2142530"/>
        <a:ext cx="7250032" cy="612375"/>
      </dsp:txXfrm>
    </dsp:sp>
    <dsp:sp modelId="{C254E5E9-EA9B-477F-8765-890BC5BEA4E9}">
      <dsp:nvSpPr>
        <dsp:cNvPr id="0" name=""/>
        <dsp:cNvSpPr/>
      </dsp:nvSpPr>
      <dsp:spPr>
        <a:xfrm>
          <a:off x="652308" y="2065983"/>
          <a:ext cx="765469" cy="7654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3872A-3291-40F5-8E23-DFC92074A096}">
      <dsp:nvSpPr>
        <dsp:cNvPr id="0" name=""/>
        <dsp:cNvSpPr/>
      </dsp:nvSpPr>
      <dsp:spPr>
        <a:xfrm>
          <a:off x="900363" y="3060800"/>
          <a:ext cx="7384711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Vision</a:t>
          </a:r>
          <a:r>
            <a:rPr lang="nl-BE" sz="2100" kern="1200" dirty="0" smtClean="0"/>
            <a:t> de la </a:t>
          </a:r>
          <a:r>
            <a:rPr lang="nl-BE" sz="2100" kern="1200" dirty="0" err="1" smtClean="0"/>
            <a:t>diversité@SELOR</a:t>
          </a:r>
          <a:endParaRPr lang="en-US" sz="2100" kern="1200" dirty="0"/>
        </a:p>
      </dsp:txBody>
      <dsp:txXfrm>
        <a:off x="900363" y="3060800"/>
        <a:ext cx="7384711" cy="612375"/>
      </dsp:txXfrm>
    </dsp:sp>
    <dsp:sp modelId="{EFA146C1-3FE4-4844-BFB2-A812B2827756}">
      <dsp:nvSpPr>
        <dsp:cNvPr id="0" name=""/>
        <dsp:cNvSpPr/>
      </dsp:nvSpPr>
      <dsp:spPr>
        <a:xfrm>
          <a:off x="517628" y="2984253"/>
          <a:ext cx="765469" cy="76546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48CE4-751A-4918-BB4E-611073A9E0EE}">
      <dsp:nvSpPr>
        <dsp:cNvPr id="0" name=""/>
        <dsp:cNvSpPr/>
      </dsp:nvSpPr>
      <dsp:spPr>
        <a:xfrm>
          <a:off x="461552" y="3979069"/>
          <a:ext cx="7823522" cy="61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7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Mesures</a:t>
          </a:r>
          <a:r>
            <a:rPr lang="nl-BE" sz="2100" kern="1200" dirty="0" smtClean="0"/>
            <a:t> en faveur des </a:t>
          </a:r>
          <a:r>
            <a:rPr lang="nl-BE" sz="2100" kern="1200" dirty="0" err="1" smtClean="0"/>
            <a:t>personnes</a:t>
          </a:r>
          <a:r>
            <a:rPr lang="nl-BE" sz="2100" kern="1200" dirty="0" smtClean="0"/>
            <a:t> en </a:t>
          </a:r>
          <a:r>
            <a:rPr lang="nl-BE" sz="2100" kern="1200" dirty="0" err="1" smtClean="0"/>
            <a:t>situation</a:t>
          </a:r>
          <a:r>
            <a:rPr lang="nl-BE" sz="2100" kern="1200" dirty="0" smtClean="0"/>
            <a:t> de handicap</a:t>
          </a:r>
          <a:endParaRPr lang="en-US" sz="2100" kern="1200" dirty="0"/>
        </a:p>
      </dsp:txBody>
      <dsp:txXfrm>
        <a:off x="461552" y="3979069"/>
        <a:ext cx="7823522" cy="612375"/>
      </dsp:txXfrm>
    </dsp:sp>
    <dsp:sp modelId="{336425F5-E435-474D-8C7E-A2115D56549E}">
      <dsp:nvSpPr>
        <dsp:cNvPr id="0" name=""/>
        <dsp:cNvSpPr/>
      </dsp:nvSpPr>
      <dsp:spPr>
        <a:xfrm>
          <a:off x="78818" y="3902522"/>
          <a:ext cx="765469" cy="76546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75B5-98C3-4E46-AABF-61FACA4851DE}">
      <dsp:nvSpPr>
        <dsp:cNvPr id="0" name=""/>
        <dsp:cNvSpPr/>
      </dsp:nvSpPr>
      <dsp:spPr>
        <a:xfrm>
          <a:off x="0" y="-14305"/>
          <a:ext cx="4063999" cy="4063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984AF-637A-4198-BA39-49C98397E200}">
      <dsp:nvSpPr>
        <dsp:cNvPr id="0" name=""/>
        <dsp:cNvSpPr/>
      </dsp:nvSpPr>
      <dsp:spPr>
        <a:xfrm>
          <a:off x="2031999" y="0"/>
          <a:ext cx="5502762" cy="406399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Aménagements</a:t>
          </a:r>
          <a:r>
            <a:rPr lang="nl-BE" sz="2900" b="1" kern="1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raisonnables</a:t>
          </a:r>
          <a:endParaRPr lang="en-US" sz="2900" b="1" kern="1200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sp:txBody>
      <dsp:txXfrm>
        <a:off x="2031999" y="0"/>
        <a:ext cx="2751381" cy="1219202"/>
      </dsp:txXfrm>
    </dsp:sp>
    <dsp:sp modelId="{8F4BD7A0-66BD-4421-B53D-777E6B8962A9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26133-2121-41D9-AA14-8E224074C33D}">
      <dsp:nvSpPr>
        <dsp:cNvPr id="0" name=""/>
        <dsp:cNvSpPr/>
      </dsp:nvSpPr>
      <dsp:spPr>
        <a:xfrm>
          <a:off x="2031999" y="1247811"/>
          <a:ext cx="5502762" cy="2641597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Priorité</a:t>
          </a:r>
          <a:r>
            <a:rPr lang="nl-BE" sz="2900" b="1" kern="1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à </a:t>
          </a: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l’engagement</a:t>
          </a:r>
          <a:endParaRPr lang="en-US" sz="2900" b="1" kern="1200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sp:txBody>
      <dsp:txXfrm>
        <a:off x="2031999" y="1247811"/>
        <a:ext cx="2751381" cy="1219198"/>
      </dsp:txXfrm>
    </dsp:sp>
    <dsp:sp modelId="{25100842-D188-4933-832B-20D7352C3B51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34DEE-2DF6-4FDB-AED1-296DB50BCB55}">
      <dsp:nvSpPr>
        <dsp:cNvPr id="0" name=""/>
        <dsp:cNvSpPr/>
      </dsp:nvSpPr>
      <dsp:spPr>
        <a:xfrm>
          <a:off x="2031999" y="2438401"/>
          <a:ext cx="5502762" cy="1219198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b="1" kern="1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Adaptation de </a:t>
          </a: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poste</a:t>
          </a:r>
          <a:r>
            <a:rPr lang="nl-BE" sz="2900" b="1" kern="12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nl-BE" sz="2900" b="1" kern="1200" dirty="0" err="1" smtClean="0">
              <a:solidFill>
                <a:schemeClr val="accent1"/>
              </a:solidFill>
              <a:latin typeface="Calibri" pitchFamily="34" charset="0"/>
              <a:cs typeface="Calibri" pitchFamily="34" charset="0"/>
            </a:rPr>
            <a:t>travail</a:t>
          </a:r>
          <a:endParaRPr lang="en-US" sz="2900" b="1" kern="1200" dirty="0">
            <a:solidFill>
              <a:schemeClr val="accent1"/>
            </a:solidFill>
            <a:latin typeface="Calibri" pitchFamily="34" charset="0"/>
            <a:cs typeface="Calibri" pitchFamily="34" charset="0"/>
          </a:endParaRPr>
        </a:p>
      </dsp:txBody>
      <dsp:txXfrm>
        <a:off x="2031999" y="2438401"/>
        <a:ext cx="2751381" cy="1219198"/>
      </dsp:txXfrm>
    </dsp:sp>
    <dsp:sp modelId="{A12EE2AC-550F-447C-8BB9-4864834EB9EC}">
      <dsp:nvSpPr>
        <dsp:cNvPr id="0" name=""/>
        <dsp:cNvSpPr/>
      </dsp:nvSpPr>
      <dsp:spPr>
        <a:xfrm>
          <a:off x="4783381" y="0"/>
          <a:ext cx="2751381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latin typeface="Calibri" pitchFamily="34" charset="0"/>
              <a:cs typeface="Calibri" pitchFamily="34" charset="0"/>
            </a:rPr>
            <a:t>Attestation (spécialiste au minimum)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4783381" y="0"/>
        <a:ext cx="2751381" cy="1219202"/>
      </dsp:txXfrm>
    </dsp:sp>
    <dsp:sp modelId="{233CC172-60F8-438B-8607-0C3C533FB986}">
      <dsp:nvSpPr>
        <dsp:cNvPr id="0" name=""/>
        <dsp:cNvSpPr/>
      </dsp:nvSpPr>
      <dsp:spPr>
        <a:xfrm>
          <a:off x="4783381" y="1219202"/>
          <a:ext cx="2751381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err="1" smtClean="0">
              <a:latin typeface="Calibri" pitchFamily="34" charset="0"/>
              <a:cs typeface="Calibri" pitchFamily="34" charset="0"/>
            </a:rPr>
            <a:t>Attestation</a:t>
          </a:r>
          <a:r>
            <a:rPr lang="nl-BE" sz="2000" kern="1200" dirty="0" smtClean="0">
              <a:latin typeface="Calibri" pitchFamily="34" charset="0"/>
              <a:cs typeface="Calibri" pitchFamily="34" charset="0"/>
            </a:rPr>
            <a:t> AR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4783381" y="1219202"/>
        <a:ext cx="2751381" cy="1219198"/>
      </dsp:txXfrm>
    </dsp:sp>
    <dsp:sp modelId="{834249DF-2723-4C40-8AFB-F12A9DDE4B87}">
      <dsp:nvSpPr>
        <dsp:cNvPr id="0" name=""/>
        <dsp:cNvSpPr/>
      </dsp:nvSpPr>
      <dsp:spPr>
        <a:xfrm>
          <a:off x="4783381" y="2438401"/>
          <a:ext cx="2751381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latin typeface="Calibri" pitchFamily="34" charset="0"/>
              <a:cs typeface="Calibri" pitchFamily="34" charset="0"/>
            </a:rPr>
            <a:t>Pas </a:t>
          </a:r>
          <a:r>
            <a:rPr lang="nl-BE" sz="2000" kern="1200" dirty="0" err="1" smtClean="0">
              <a:latin typeface="Calibri" pitchFamily="34" charset="0"/>
              <a:cs typeface="Calibri" pitchFamily="34" charset="0"/>
            </a:rPr>
            <a:t>d’attestation</a:t>
          </a:r>
          <a:endParaRPr lang="en-US" sz="2000" kern="1200" dirty="0">
            <a:latin typeface="Calibri" pitchFamily="34" charset="0"/>
            <a:cs typeface="Calibri" pitchFamily="34" charset="0"/>
          </a:endParaRPr>
        </a:p>
      </dsp:txBody>
      <dsp:txXfrm>
        <a:off x="4783381" y="2438401"/>
        <a:ext cx="2751381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TabbedArc+Icon#1">
  <dgm:title val="Boog met tabbladen"/>
  <dgm:desc val="Hiermee kunt u een reeks gerelateerde items weergeven die een boog vormen over een gemeenschappelijk gebied. Werkt het beste met kleine hoeveelheden teks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08D7-B322-41F1-8A34-F7F64C531748}" type="datetimeFigureOut">
              <a:rPr lang="fr-BE" smtClean="0"/>
              <a:pPr/>
              <a:t>14-03-17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BDE4-6887-44DD-A3E1-6331E0A7E0DB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12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1574-BAE7-A44C-AB69-3D94517E8D57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34128-E544-9C4F-B5A3-298D7F53BC9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6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ONGOING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4128-E544-9C4F-B5A3-298D7F53BC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8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0465"/>
            <a:ext cx="7774632" cy="722511"/>
          </a:xfrm>
          <a:solidFill>
            <a:srgbClr val="8A2E77"/>
          </a:solidFill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648072"/>
          </a:xfrm>
          <a:solidFill>
            <a:srgbClr val="0B4E95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704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9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rgbClr val="8A2E77"/>
          </a:solidFill>
          <a:ln>
            <a:solidFill>
              <a:srgbClr val="8A2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36514"/>
            <a:ext cx="4248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257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836514"/>
            <a:ext cx="4257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2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pagina full blanc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9963" y="530225"/>
            <a:ext cx="4306887" cy="19113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smtClean="0"/>
              <a:t>Text on picture/ White or dark grey, free positioning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0465"/>
            <a:ext cx="7774632" cy="722511"/>
          </a:xfrm>
          <a:solidFill>
            <a:srgbClr val="8A2E77"/>
          </a:solidFill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648072"/>
          </a:xfrm>
          <a:solidFill>
            <a:srgbClr val="0B4E95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4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Vacature invullen / </a:t>
            </a:r>
            <a:r>
              <a:rPr lang="nl-NL" dirty="0" err="1" smtClean="0"/>
              <a:t>Pourvoir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emploi</a:t>
            </a:r>
            <a:r>
              <a:rPr lang="nl-NL" dirty="0" smtClean="0"/>
              <a:t> vacant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8" name="Picture 10" descr="searc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Development / </a:t>
            </a:r>
            <a:r>
              <a:rPr lang="nl-NL" dirty="0" err="1" smtClean="0"/>
              <a:t>Développement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ski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HR-kenniscentrum / Centre </a:t>
            </a:r>
            <a:r>
              <a:rPr lang="nl-NL" dirty="0" err="1" smtClean="0"/>
              <a:t>d’expertise</a:t>
            </a:r>
            <a:r>
              <a:rPr lang="nl-NL" dirty="0" smtClean="0"/>
              <a:t> RH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consul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Selor Academy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10" descr="academ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Tijdelijke aanduiding voor inhou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" y="188640"/>
            <a:ext cx="537592" cy="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14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8A2E77"/>
          </a:solidFill>
        </p:spPr>
        <p:txBody>
          <a:bodyPr anchor="ctr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60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2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14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704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rgbClr val="8A2E77"/>
          </a:solidFill>
          <a:ln>
            <a:solidFill>
              <a:srgbClr val="8A2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36514"/>
            <a:ext cx="4248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257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836514"/>
            <a:ext cx="4257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4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Vacature invullen / </a:t>
            </a:r>
            <a:r>
              <a:rPr lang="nl-NL" dirty="0" err="1" smtClean="0"/>
              <a:t>Pourvoir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emploi</a:t>
            </a:r>
            <a:r>
              <a:rPr lang="nl-NL" dirty="0" smtClean="0"/>
              <a:t> vacant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8" name="Picture 10" descr="searc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pagina full blanc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9963" y="530225"/>
            <a:ext cx="4306887" cy="19113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smtClean="0"/>
              <a:t>Text on picture/ White or dark grey, free positioning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66747"/>
            <a:ext cx="2133600" cy="365125"/>
          </a:xfrm>
          <a:prstGeom prst="rect">
            <a:avLst/>
          </a:prstGeom>
        </p:spPr>
        <p:txBody>
          <a:bodyPr/>
          <a:lstStyle/>
          <a:p>
            <a:fld id="{17BD9FFA-D2ED-034A-B47D-108969327C63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594360" y="1252728"/>
            <a:ext cx="7982712" cy="4690872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0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0465"/>
            <a:ext cx="7774632" cy="722511"/>
          </a:xfrm>
          <a:solidFill>
            <a:srgbClr val="8A2E77"/>
          </a:solidFill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648072"/>
          </a:xfrm>
          <a:solidFill>
            <a:srgbClr val="0B4E95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1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3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Vacature invullen / </a:t>
            </a:r>
            <a:r>
              <a:rPr lang="nl-NL" dirty="0" err="1" smtClean="0"/>
              <a:t>Pourvoir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emploi</a:t>
            </a:r>
            <a:r>
              <a:rPr lang="nl-NL" dirty="0" smtClean="0"/>
              <a:t> vacant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8" name="Picture 10" descr="searc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Development / </a:t>
            </a:r>
            <a:r>
              <a:rPr lang="nl-NL" dirty="0" err="1" smtClean="0"/>
              <a:t>Développement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ski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HR-kenniscentrum / Centre </a:t>
            </a:r>
            <a:r>
              <a:rPr lang="nl-NL" dirty="0" err="1" smtClean="0"/>
              <a:t>d’expertise</a:t>
            </a:r>
            <a:r>
              <a:rPr lang="nl-NL" dirty="0" smtClean="0"/>
              <a:t> RH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consul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Selor Academy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10" descr="academ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Tijdelijke aanduiding voor inhou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" y="188640"/>
            <a:ext cx="537592" cy="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Development / </a:t>
            </a:r>
            <a:r>
              <a:rPr lang="nl-NL" dirty="0" err="1" smtClean="0"/>
              <a:t>Développement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ski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8A2E77"/>
          </a:solidFill>
        </p:spPr>
        <p:txBody>
          <a:bodyPr anchor="ctr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0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51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286222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25984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116704"/>
            <a:ext cx="8568952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67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704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2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rgbClr val="8A2E77"/>
          </a:solidFill>
          <a:ln>
            <a:solidFill>
              <a:srgbClr val="8A2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36514"/>
            <a:ext cx="4248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257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836514"/>
            <a:ext cx="4257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>
                <a:solidFill>
                  <a:srgbClr val="000000"/>
                </a:solidFill>
              </a:rPr>
              <a:pPr/>
              <a:t>3/14/2017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480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8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pagina full blanc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9963" y="530225"/>
            <a:ext cx="4306887" cy="19113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smtClean="0"/>
              <a:t>Text on picture/ White or dark grey, free positioning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66747"/>
            <a:ext cx="2133600" cy="365125"/>
          </a:xfrm>
          <a:prstGeom prst="rect">
            <a:avLst/>
          </a:prstGeom>
        </p:spPr>
        <p:txBody>
          <a:bodyPr/>
          <a:lstStyle/>
          <a:p>
            <a:fld id="{17BD9FFA-D2ED-034A-B47D-108969327C63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594360" y="1252728"/>
            <a:ext cx="7982712" cy="4690872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 b="2550"/>
          <a:stretch>
            <a:fillRect/>
          </a:stretch>
        </p:blipFill>
        <p:spPr>
          <a:xfrm>
            <a:off x="-337653" y="-355437"/>
            <a:ext cx="9811262" cy="66922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280894"/>
            <a:ext cx="8229600" cy="1143000"/>
          </a:xfr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smtClean="0"/>
              <a:t>TITLE</a:t>
            </a:r>
            <a:endParaRPr lang="fr-BE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3504" y="3886200"/>
            <a:ext cx="7936992" cy="17526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>
                    <a:lumMod val="75000"/>
                  </a:schemeClr>
                </a:solidFill>
                <a:latin typeface="+mn-lt"/>
                <a:cs typeface="Arial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1271016"/>
            <a:ext cx="7982712" cy="1143000"/>
          </a:xfrm>
        </p:spPr>
        <p:txBody>
          <a:bodyPr/>
          <a:lstStyle>
            <a:lvl1pPr algn="l">
              <a:defRPr sz="3600" cap="none" baseline="0">
                <a:latin typeface="+mj-lt"/>
              </a:defRPr>
            </a:lvl1pPr>
          </a:lstStyle>
          <a:p>
            <a:r>
              <a:rPr lang="nl-BE" smtClean="0"/>
              <a:t>Agenda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61FB-F693-4928-ABE1-6607044CA625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2775" y="2414588"/>
            <a:ext cx="7981950" cy="3538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HR-kenniscentrum / Centre </a:t>
            </a:r>
            <a:r>
              <a:rPr lang="nl-NL" dirty="0" err="1" smtClean="0"/>
              <a:t>d’expertise</a:t>
            </a:r>
            <a:r>
              <a:rPr lang="nl-NL" dirty="0" smtClean="0"/>
              <a:t> RH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8" descr="consul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9FFA-D2ED-034A-B47D-108969327C6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594360" y="1252728"/>
            <a:ext cx="7982712" cy="4690872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4700016" y="1252728"/>
            <a:ext cx="3849624" cy="4690872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594360" y="1252728"/>
            <a:ext cx="3849624" cy="4690872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9FFA-D2ED-034A-B47D-108969327C6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9FFA-D2ED-034A-B47D-108969327C6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/>
          </p:nvPr>
        </p:nvSpPr>
        <p:spPr>
          <a:xfrm>
            <a:off x="576072" y="1261872"/>
            <a:ext cx="8028432" cy="4681728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109728"/>
            <a:ext cx="8019288" cy="1143000"/>
          </a:xfrm>
        </p:spPr>
        <p:txBody>
          <a:bodyPr/>
          <a:lstStyle>
            <a:lvl1pPr algn="l">
              <a:defRPr sz="3600" cap="none" baseline="0"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full blanc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9963" y="530225"/>
            <a:ext cx="4306887" cy="191135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smtClean="0"/>
              <a:t>Text on picture/ White or dark grey, free positioning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4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9FFA-D2ED-034A-B47D-108969327C6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3849624" y="1252728"/>
            <a:ext cx="4727448" cy="4700017"/>
          </a:xfrm>
        </p:spPr>
        <p:txBody>
          <a:bodyPr>
            <a:noAutofit/>
          </a:bodyPr>
          <a:lstStyle>
            <a:lvl4pPr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066037"/>
            <a:ext cx="3008313" cy="38867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1249507"/>
            <a:ext cx="3008313" cy="8128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Click to edit Master title style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9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olg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oter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9428"/>
            <a:ext cx="9152410" cy="60698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865" y="-5017"/>
            <a:ext cx="9150865" cy="6327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9FFA-D2ED-034A-B47D-108969327C6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455" y="165984"/>
            <a:ext cx="8613649" cy="306283"/>
          </a:xfrm>
        </p:spPr>
        <p:txBody>
          <a:bodyPr/>
          <a:lstStyle>
            <a:lvl1pPr algn="l">
              <a:defRPr sz="3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BE" smtClean="0"/>
              <a:t>Title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360" y="772130"/>
            <a:ext cx="7982712" cy="4631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04688"/>
            <a:ext cx="7982712" cy="667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92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698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B6986"/>
                </a:solidFill>
              </a:defRPr>
            </a:lvl1pPr>
            <a:lvl2pPr>
              <a:defRPr>
                <a:solidFill>
                  <a:srgbClr val="9B6986"/>
                </a:solidFill>
              </a:defRPr>
            </a:lvl2pPr>
            <a:lvl3pPr>
              <a:defRPr>
                <a:solidFill>
                  <a:srgbClr val="9B6986"/>
                </a:solidFill>
              </a:defRPr>
            </a:lvl3pPr>
            <a:lvl4pPr>
              <a:defRPr>
                <a:solidFill>
                  <a:srgbClr val="9B6986"/>
                </a:solidFill>
              </a:defRPr>
            </a:lvl4pPr>
            <a:lvl5pPr>
              <a:defRPr>
                <a:solidFill>
                  <a:srgbClr val="9B698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9060-45B8-43FF-88D8-6481F3E83B71}" type="slidenum">
              <a:rPr lang="en-US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3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Selor Academy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Picture 10" descr="academ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15055" cy="9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915054"/>
          </a:xfrm>
          <a:prstGeom prst="rect">
            <a:avLst/>
          </a:prstGeom>
          <a:solidFill>
            <a:srgbClr val="8A2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116704"/>
            <a:ext cx="7992888" cy="648000"/>
          </a:xfrm>
          <a:noFill/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pic>
        <p:nvPicPr>
          <p:cNvPr id="7" name="Tijdelijke aanduiding voor inhou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" y="188640"/>
            <a:ext cx="537592" cy="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0" b="69894"/>
          <a:stretch/>
        </p:blipFill>
        <p:spPr>
          <a:xfrm>
            <a:off x="3059832" y="3068960"/>
            <a:ext cx="5558256" cy="3515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7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8A2E77"/>
          </a:solidFill>
        </p:spPr>
        <p:txBody>
          <a:bodyPr anchor="ctr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B66037-89EA-4BCB-BD97-3EDC8D2ADE80}" type="datetimeFigureOut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AB449-6BA4-4A3C-909A-06D086B99E6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88911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20160"/>
            <a:ext cx="9144000" cy="44079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381328"/>
            <a:ext cx="755703" cy="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90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C1F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88911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20160"/>
            <a:ext cx="9144000" cy="44079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381328"/>
            <a:ext cx="755703" cy="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C1F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88911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20160"/>
            <a:ext cx="9144000" cy="44079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381328"/>
            <a:ext cx="755703" cy="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C1F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21806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361063"/>
            <a:ext cx="8001000" cy="322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>
                <a:latin typeface="+mn-lt"/>
              </a:rPr>
              <a:t>Fifth level</a:t>
            </a:r>
          </a:p>
          <a:p>
            <a:pPr lvl="5"/>
            <a:r>
              <a:rPr lang="nl-BE" smtClean="0">
                <a:latin typeface="+mn-lt"/>
              </a:rPr>
              <a:t>Sixth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6470" y="157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667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defRPr>
            </a:lvl1pPr>
          </a:lstStyle>
          <a:p>
            <a:fld id="{F49A1D29-2756-4227-B587-E6127088DB0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 baseline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Arial Bold" pitchFamily="34" charset="0"/>
        </a:defRPr>
      </a:lvl1pPr>
      <a:lvl2pPr marL="285750" indent="-285750" algn="l" defTabSz="457200" rtl="0" eaLnBrk="1" latinLnBrk="0" hangingPunct="1">
        <a:spcBef>
          <a:spcPct val="20000"/>
        </a:spcBef>
        <a:buFontTx/>
        <a:buNone/>
        <a:defRPr sz="2400" b="1" kern="1200" baseline="0">
          <a:solidFill>
            <a:schemeClr val="accent1"/>
          </a:solidFill>
          <a:latin typeface="+mn-lt"/>
          <a:ea typeface="+mn-ea"/>
          <a:cs typeface="Arial Bold" pitchFamily="34" charset="0"/>
        </a:defRPr>
      </a:lvl2pPr>
      <a:lvl3pPr marL="627063" indent="-246063" algn="l" defTabSz="457200" rtl="0" eaLnBrk="1" latinLnBrk="0" hangingPunct="1">
        <a:spcBef>
          <a:spcPct val="20000"/>
        </a:spcBef>
        <a:buFont typeface="Arial" pitchFamily="34" charset="0"/>
        <a:buNone/>
        <a:defRPr sz="2400" b="1" kern="1200" baseline="0">
          <a:solidFill>
            <a:srgbClr val="0070C0"/>
          </a:solidFill>
          <a:latin typeface="+mn-lt"/>
          <a:ea typeface="+mn-ea"/>
          <a:cs typeface="Arial Bold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200" b="1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 Bold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50000"/>
        <a:buFont typeface="Courier New" pitchFamily="49" charset="0"/>
        <a:buChar char="o"/>
        <a:defRPr sz="220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 Bold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SzPct val="50000"/>
        <a:buFont typeface="Courier New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TLjOdp0_og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4i-1_aME4iI" TargetMode="Externa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cid:3090A531-8015-4474-9E45-E335EDD19AA5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cid:498DEF3A-951B-4D0F-AE9B-7DFAB75B2B52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openxmlformats.org/officeDocument/2006/relationships/image" Target="cid:D5DA576E-05C0-4C8A-BF0C-21E44C108C6F" TargetMode="External"/><Relationship Id="rId4" Type="http://schemas.openxmlformats.org/officeDocument/2006/relationships/image" Target="cid:BA1EF7CC-21F4-4760-A55F-3D91E5DF64B7" TargetMode="External"/><Relationship Id="rId9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or.be/fr/egalit&#233;-des-chances/personnes-pr&#233;sentant-un-handicap,-un-trouble-ou-une-maladie/" TargetMode="External"/><Relationship Id="rId2" Type="http://schemas.openxmlformats.org/officeDocument/2006/relationships/hyperlink" Target="http://fedweb.belgium.be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info@federaldiversity.be" TargetMode="External"/><Relationship Id="rId7" Type="http://schemas.openxmlformats.org/officeDocument/2006/relationships/image" Target="../media/image18.jpg"/><Relationship Id="rId2" Type="http://schemas.openxmlformats.org/officeDocument/2006/relationships/hyperlink" Target="mailto:els.daems@selor.b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hyperlink" Target="mailto:Saskia.claes@selor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edweb.belgium.be/fr/a_propos_de_l_organisation/administration_federale/mission_vision_valeurs/Egalite_des_chances_et_diversite/Les_acteurs/groupe-de-pilot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1756611"/>
            <a:ext cx="8087453" cy="1456366"/>
          </a:xfrm>
        </p:spPr>
        <p:txBody>
          <a:bodyPr/>
          <a:lstStyle/>
          <a:p>
            <a:r>
              <a:rPr lang="nl-BE" dirty="0" smtClean="0"/>
              <a:t>GESTION DE LA DIVERSITE DANS l’ADMINISTRATION FÉDÉRALE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220" y="3212977"/>
            <a:ext cx="6400800" cy="648072"/>
          </a:xfrm>
        </p:spPr>
        <p:txBody>
          <a:bodyPr>
            <a:normAutofit/>
          </a:bodyPr>
          <a:lstStyle/>
          <a:p>
            <a:r>
              <a:rPr lang="nl-BE" dirty="0" smtClean="0"/>
              <a:t>Enseignement inclusif Et </a:t>
            </a:r>
            <a:r>
              <a:rPr lang="fr-FR" dirty="0" smtClean="0"/>
              <a:t>après</a:t>
            </a:r>
            <a:r>
              <a:rPr lang="nl-BE" dirty="0" smtClean="0"/>
              <a:t> 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48412" y="5618375"/>
            <a:ext cx="24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16/03/2017</a:t>
            </a:r>
            <a:endParaRPr lang="fr-BE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5987707"/>
            <a:ext cx="2675111" cy="80611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fr-BE" dirty="0" smtClean="0"/>
              <a:t>Missions</a:t>
            </a:r>
          </a:p>
          <a:p>
            <a:pPr lvl="1"/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développer </a:t>
            </a:r>
            <a:r>
              <a:rPr lang="fr-BE" dirty="0"/>
              <a:t>une vision d’une gestion fédérale de la </a:t>
            </a:r>
            <a:r>
              <a:rPr lang="fr-BE" dirty="0" smtClean="0"/>
              <a:t>diversité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prioriser des projets, gestion et suivi des </a:t>
            </a:r>
            <a:r>
              <a:rPr lang="fr-BE" dirty="0" smtClean="0"/>
              <a:t>projets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gérer les budgets </a:t>
            </a:r>
            <a:r>
              <a:rPr lang="fr-BE" dirty="0" smtClean="0"/>
              <a:t>centraux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/>
              <a:t>préparation et soutien de la </a:t>
            </a:r>
            <a:r>
              <a:rPr lang="fr-BE" dirty="0" smtClean="0"/>
              <a:t>politique</a:t>
            </a:r>
            <a:endParaRPr lang="fr-BE" dirty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Groupe de pilotage</a:t>
            </a:r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974558"/>
            <a:ext cx="9144000" cy="5438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dirty="0" smtClean="0"/>
              <a:t>Plan stratégique 2015-2018 – Objectifs :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initier et créer une large adhésion à la politique de diversité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Responsabiliser / sensibiliser tous les fonctionnaires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Sensibilisation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Collaboration ministre Fonction publique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Soutien aux SPF </a:t>
            </a:r>
          </a:p>
          <a:p>
            <a:pPr lvl="1"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 smtClean="0"/>
              <a:t>concrétiser </a:t>
            </a:r>
            <a:r>
              <a:rPr lang="fr-BE" dirty="0"/>
              <a:t>la politique de </a:t>
            </a:r>
            <a:r>
              <a:rPr lang="fr-BE" dirty="0" smtClean="0"/>
              <a:t>diversité comme </a:t>
            </a:r>
            <a:r>
              <a:rPr lang="fr-BE" dirty="0"/>
              <a:t>une partie </a:t>
            </a:r>
            <a:r>
              <a:rPr lang="fr-BE" dirty="0" smtClean="0"/>
              <a:t>d’une </a:t>
            </a:r>
            <a:r>
              <a:rPr lang="fr-BE" dirty="0"/>
              <a:t>politique HR large et </a:t>
            </a:r>
            <a:r>
              <a:rPr lang="fr-BE" dirty="0" smtClean="0"/>
              <a:t>inclusive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Soutien des responsables diversité (ancrage légal)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Optimaliser monitoring groupes-cibles (ex : PAH –Banque Carrefour)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…</a:t>
            </a:r>
          </a:p>
          <a:p>
            <a:pPr marL="914400" lvl="2" indent="0">
              <a:buNone/>
            </a:pPr>
            <a:endParaRPr lang="fr-BE" dirty="0"/>
          </a:p>
          <a:p>
            <a:pPr marL="57150" indent="0">
              <a:buNone/>
            </a:pPr>
            <a:r>
              <a:rPr lang="fr-BE" dirty="0" smtClean="0"/>
              <a:t>- mener </a:t>
            </a:r>
            <a:r>
              <a:rPr lang="fr-BE" dirty="0"/>
              <a:t>des actions axées sur </a:t>
            </a:r>
            <a:r>
              <a:rPr lang="fr-BE" dirty="0" smtClean="0"/>
              <a:t>les groupes-cible</a:t>
            </a:r>
          </a:p>
          <a:p>
            <a:pPr marL="400050" lvl="1" indent="0"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Groupe de pilotage</a:t>
            </a:r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8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Réseau Diversité Fédérale</a:t>
            </a:r>
            <a:endParaRPr lang="fr-BE" dirty="0"/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" y="1089557"/>
            <a:ext cx="7856621" cy="4926232"/>
          </a:xfrm>
          <a:prstGeom prst="rect">
            <a:avLst/>
          </a:prstGeom>
          <a:noFill/>
        </p:spPr>
      </p:pic>
      <p:pic>
        <p:nvPicPr>
          <p:cNvPr id="5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548" y="1451307"/>
            <a:ext cx="8352928" cy="489654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Composition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43 </a:t>
            </a:r>
            <a:r>
              <a:rPr lang="fr-FR" dirty="0"/>
              <a:t>représentants des organisations fédérales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+ Police Fédérale et </a:t>
            </a:r>
            <a:r>
              <a:rPr lang="fr-FR" dirty="0" smtClean="0"/>
              <a:t>Pompiers</a:t>
            </a:r>
            <a:endParaRPr lang="nl-BE" dirty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Réseau Diversité Fédérale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5" y="4226763"/>
            <a:ext cx="7369305" cy="1560425"/>
          </a:xfrm>
          <a:prstGeom prst="rect">
            <a:avLst/>
          </a:prstGeom>
        </p:spPr>
      </p:pic>
      <p:pic>
        <p:nvPicPr>
          <p:cNvPr id="5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Missions</a:t>
            </a:r>
          </a:p>
          <a:p>
            <a:pPr marL="0" indent="0">
              <a:buNone/>
            </a:pP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Soutenir et concrétiser les projets </a:t>
            </a:r>
            <a:r>
              <a:rPr lang="fr-BE" dirty="0"/>
              <a:t>du Groupe de pilotage Diversité dans le développement d’une politique de </a:t>
            </a:r>
            <a:r>
              <a:rPr lang="fr-BE" dirty="0" smtClean="0"/>
              <a:t>diversité par le biais des groupes de travail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échanger </a:t>
            </a:r>
            <a:r>
              <a:rPr lang="fr-BE" dirty="0"/>
              <a:t>et </a:t>
            </a:r>
            <a:r>
              <a:rPr lang="fr-BE" dirty="0" smtClean="0"/>
              <a:t>partager des informations </a:t>
            </a:r>
            <a:r>
              <a:rPr lang="fr-BE" dirty="0"/>
              <a:t>sur la </a:t>
            </a:r>
            <a:r>
              <a:rPr lang="fr-BE" dirty="0" smtClean="0"/>
              <a:t>diversité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fournir </a:t>
            </a:r>
            <a:r>
              <a:rPr lang="fr-BE" dirty="0"/>
              <a:t>de l’information </a:t>
            </a:r>
            <a:r>
              <a:rPr lang="fr-BE" dirty="0" smtClean="0"/>
              <a:t>depuis les organisations vers </a:t>
            </a:r>
            <a:r>
              <a:rPr lang="fr-BE" dirty="0"/>
              <a:t>le groupe de pilotage </a:t>
            </a:r>
            <a:r>
              <a:rPr lang="fr-BE" dirty="0" smtClean="0"/>
              <a:t>Diversité </a:t>
            </a:r>
            <a:endParaRPr lang="fr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développer </a:t>
            </a:r>
            <a:r>
              <a:rPr lang="fr-BE" dirty="0"/>
              <a:t>des projets </a:t>
            </a:r>
            <a:r>
              <a:rPr lang="fr-BE" dirty="0" smtClean="0"/>
              <a:t>transversaux</a:t>
            </a:r>
          </a:p>
          <a:p>
            <a:pPr marL="457200" lvl="1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Réseau Diversité Fédérale</a:t>
            </a:r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0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617676"/>
            <a:ext cx="8748464" cy="4896544"/>
          </a:xfrm>
        </p:spPr>
        <p:txBody>
          <a:bodyPr>
            <a:normAutofit/>
          </a:bodyPr>
          <a:lstStyle/>
          <a:p>
            <a:r>
              <a:rPr lang="fr-FR" dirty="0" smtClean="0"/>
              <a:t>Genre *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Handicap *</a:t>
            </a:r>
          </a:p>
          <a:p>
            <a:r>
              <a:rPr lang="fr-FR" dirty="0" smtClean="0"/>
              <a:t>Migration *</a:t>
            </a:r>
          </a:p>
          <a:p>
            <a:r>
              <a:rPr lang="fr-FR" dirty="0" smtClean="0"/>
              <a:t>Pauvreté</a:t>
            </a:r>
          </a:p>
          <a:p>
            <a:r>
              <a:rPr lang="fr-FR" dirty="0"/>
              <a:t>Gestion de la </a:t>
            </a:r>
            <a:r>
              <a:rPr lang="fr-FR" dirty="0" smtClean="0"/>
              <a:t>diversité</a:t>
            </a:r>
          </a:p>
          <a:p>
            <a:r>
              <a:rPr lang="fr-FR" dirty="0" smtClean="0"/>
              <a:t>SOGIE (orientation sexuelle, identité </a:t>
            </a:r>
            <a:r>
              <a:rPr lang="fr-FR" dirty="0"/>
              <a:t>et </a:t>
            </a:r>
            <a:r>
              <a:rPr lang="fr-FR" dirty="0" smtClean="0"/>
              <a:t>expression </a:t>
            </a:r>
            <a:r>
              <a:rPr lang="fr-FR" dirty="0"/>
              <a:t>du genre 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* </a:t>
            </a:r>
            <a:r>
              <a:rPr lang="fr-BE" sz="2000" dirty="0" smtClean="0"/>
              <a:t>Accord de Gouvernement 2014</a:t>
            </a:r>
            <a:endParaRPr lang="fr-BE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Groupes de travail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4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701412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48" y="305162"/>
            <a:ext cx="454191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Composition</a:t>
            </a: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coordinateurs</a:t>
            </a:r>
            <a:endParaRPr lang="nl-BE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membres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ouvert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nl-BE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éunions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(+/- 1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fois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les 2 </a:t>
            </a:r>
            <a:r>
              <a:rPr lang="nl-B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mois</a:t>
            </a:r>
            <a:r>
              <a:rPr lang="nl-B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nl-BE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travail Handicap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1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5143" y="1045029"/>
            <a:ext cx="8998857" cy="5699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Actions mises en place depuis 2015 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Tx/>
              <a:buChar char="-"/>
            </a:pPr>
            <a:r>
              <a:rPr lang="fr-BE" sz="2400" dirty="0" smtClean="0"/>
              <a:t>Sessions d’information destinées spécifiquement aux étudiants du </a:t>
            </a:r>
            <a:r>
              <a:rPr lang="fr-BE" sz="2400" dirty="0"/>
              <a:t>supérieur (bachelier / master</a:t>
            </a:r>
            <a:r>
              <a:rPr lang="fr-BE" sz="2400" dirty="0" smtClean="0"/>
              <a:t>) en fin de parcours de formation</a:t>
            </a:r>
          </a:p>
          <a:p>
            <a:pPr>
              <a:buFontTx/>
              <a:buChar char="-"/>
            </a:pPr>
            <a:r>
              <a:rPr lang="fr-BE" sz="2400" dirty="0" smtClean="0"/>
              <a:t>Rédaction d’une note de politique générale ‘handicap’ :</a:t>
            </a:r>
          </a:p>
          <a:p>
            <a:pPr lvl="1"/>
            <a:r>
              <a:rPr lang="fr-BE" sz="2000" dirty="0" smtClean="0"/>
              <a:t>Elargissement définition ‘handicap’ (sociale &gt;&lt; médicale)</a:t>
            </a:r>
          </a:p>
          <a:p>
            <a:pPr lvl="1"/>
            <a:r>
              <a:rPr lang="fr-BE" sz="2000" dirty="0" smtClean="0"/>
              <a:t>Enregistrement automatique via Banque Carrefour</a:t>
            </a:r>
          </a:p>
          <a:p>
            <a:pPr lvl="1"/>
            <a:r>
              <a:rPr lang="fr-BE" sz="2000" dirty="0" smtClean="0"/>
              <a:t>Mise en place de stages pour les PAH</a:t>
            </a:r>
          </a:p>
          <a:p>
            <a:pPr lvl="1"/>
            <a:r>
              <a:rPr lang="fr-BE" sz="2000" dirty="0" smtClean="0"/>
              <a:t>Budget centralisé pour les APA</a:t>
            </a:r>
          </a:p>
          <a:p>
            <a:pPr lvl="1"/>
            <a:r>
              <a:rPr lang="fr-BE" sz="2000" dirty="0" smtClean="0"/>
              <a:t>…</a:t>
            </a:r>
            <a:endParaRPr lang="fr-BE" sz="2400" dirty="0" smtClean="0"/>
          </a:p>
          <a:p>
            <a:pPr>
              <a:buFontTx/>
              <a:buChar char="-"/>
            </a:pPr>
            <a:r>
              <a:rPr lang="fr-BE" sz="2400" dirty="0" smtClean="0"/>
              <a:t>Soutien du ‘duo-</a:t>
            </a:r>
            <a:r>
              <a:rPr lang="fr-BE" sz="2400" dirty="0" err="1" smtClean="0"/>
              <a:t>day</a:t>
            </a:r>
            <a:r>
              <a:rPr lang="fr-BE" sz="2400" dirty="0" smtClean="0"/>
              <a:t>’ au sein des SPF</a:t>
            </a:r>
          </a:p>
          <a:p>
            <a:pPr>
              <a:buFontTx/>
              <a:buChar char="-"/>
            </a:pPr>
            <a:r>
              <a:rPr lang="fr-BE" sz="2400" dirty="0" smtClean="0"/>
              <a:t>CARPH : intégration dans le rapport annuel d’un échange de bonnes pratiques et d’un témoignage + explication des actions du GT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travail Handicap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7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49176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3" y="305162"/>
            <a:ext cx="454191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094187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95" y="348916"/>
            <a:ext cx="435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lang="fr-B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29" y="4119938"/>
            <a:ext cx="3959942" cy="273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87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Groupes-cibles</a:t>
            </a:r>
            <a:endParaRPr lang="fr-BE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95995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9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s\Pictures\hanicap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4" y="1471411"/>
            <a:ext cx="7230797" cy="37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119" y="6272733"/>
            <a:ext cx="213988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HANDICAPLE !</a:t>
            </a:r>
            <a:endParaRPr lang="fr-BE" dirty="0"/>
          </a:p>
        </p:txBody>
      </p:sp>
      <p:graphicFrame>
        <p:nvGraphicFramePr>
          <p:cNvPr id="4" name="Diagram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172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5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OBJECTIFS</a:t>
            </a:r>
          </a:p>
          <a:p>
            <a:pPr lvl="0"/>
            <a:r>
              <a:rPr lang="nl-BE" dirty="0" err="1">
                <a:solidFill>
                  <a:schemeClr val="tx1"/>
                </a:solidFill>
              </a:rPr>
              <a:t>Motiver</a:t>
            </a:r>
            <a:r>
              <a:rPr lang="nl-BE" dirty="0">
                <a:solidFill>
                  <a:schemeClr val="tx1"/>
                </a:solidFill>
              </a:rPr>
              <a:t> et </a:t>
            </a:r>
            <a:r>
              <a:rPr lang="nl-BE" dirty="0" err="1">
                <a:solidFill>
                  <a:schemeClr val="tx1"/>
                </a:solidFill>
              </a:rPr>
              <a:t>stimuler</a:t>
            </a:r>
            <a:r>
              <a:rPr lang="nl-BE" dirty="0">
                <a:solidFill>
                  <a:schemeClr val="tx1"/>
                </a:solidFill>
              </a:rPr>
              <a:t> les </a:t>
            </a:r>
            <a:r>
              <a:rPr lang="nl-BE" dirty="0" err="1">
                <a:solidFill>
                  <a:schemeClr val="tx1"/>
                </a:solidFill>
              </a:rPr>
              <a:t>personnes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avec</a:t>
            </a:r>
            <a:r>
              <a:rPr lang="nl-BE" dirty="0">
                <a:solidFill>
                  <a:schemeClr val="tx1"/>
                </a:solidFill>
              </a:rPr>
              <a:t> handicap à </a:t>
            </a:r>
            <a:r>
              <a:rPr lang="nl-BE" dirty="0" err="1">
                <a:solidFill>
                  <a:schemeClr val="tx1"/>
                </a:solidFill>
              </a:rPr>
              <a:t>postuler</a:t>
            </a:r>
            <a:endParaRPr lang="nl-BE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nl-BE" dirty="0" err="1">
                <a:solidFill>
                  <a:schemeClr val="tx1"/>
                </a:solidFill>
              </a:rPr>
              <a:t>Étendre</a:t>
            </a:r>
            <a:r>
              <a:rPr lang="nl-BE" dirty="0">
                <a:solidFill>
                  <a:schemeClr val="tx1"/>
                </a:solidFill>
              </a:rPr>
              <a:t> et </a:t>
            </a:r>
            <a:r>
              <a:rPr lang="nl-BE" dirty="0" err="1">
                <a:solidFill>
                  <a:schemeClr val="tx1"/>
                </a:solidFill>
              </a:rPr>
              <a:t>renforcer</a:t>
            </a:r>
            <a:r>
              <a:rPr lang="nl-BE" dirty="0">
                <a:solidFill>
                  <a:schemeClr val="tx1"/>
                </a:solidFill>
              </a:rPr>
              <a:t> la </a:t>
            </a:r>
            <a:r>
              <a:rPr lang="nl-BE" dirty="0" err="1">
                <a:solidFill>
                  <a:schemeClr val="tx1"/>
                </a:solidFill>
              </a:rPr>
              <a:t>collaboration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avec</a:t>
            </a:r>
            <a:r>
              <a:rPr lang="nl-BE" dirty="0">
                <a:solidFill>
                  <a:schemeClr val="tx1"/>
                </a:solidFill>
              </a:rPr>
              <a:t> les </a:t>
            </a:r>
            <a:r>
              <a:rPr lang="nl-BE" dirty="0" err="1">
                <a:solidFill>
                  <a:schemeClr val="tx1"/>
                </a:solidFill>
              </a:rPr>
              <a:t>organisations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spécialisées</a:t>
            </a:r>
            <a:endParaRPr lang="nl-BE" dirty="0">
              <a:solidFill>
                <a:schemeClr val="tx1"/>
              </a:solidFill>
            </a:endParaRPr>
          </a:p>
          <a:p>
            <a:pPr lvl="0"/>
            <a:endParaRPr lang="nl-BE" dirty="0">
              <a:solidFill>
                <a:schemeClr val="tx1"/>
              </a:solidFill>
            </a:endParaRPr>
          </a:p>
          <a:p>
            <a:pPr lvl="0"/>
            <a:r>
              <a:rPr lang="nl-BE" dirty="0" err="1">
                <a:solidFill>
                  <a:schemeClr val="tx1"/>
                </a:solidFill>
              </a:rPr>
              <a:t>Offrir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un</a:t>
            </a:r>
            <a:r>
              <a:rPr lang="nl-BE" dirty="0">
                <a:solidFill>
                  <a:schemeClr val="tx1"/>
                </a:solidFill>
              </a:rPr>
              <a:t> soutien </a:t>
            </a:r>
            <a:r>
              <a:rPr lang="nl-BE" dirty="0" err="1">
                <a:solidFill>
                  <a:schemeClr val="tx1"/>
                </a:solidFill>
              </a:rPr>
              <a:t>aux</a:t>
            </a:r>
            <a:r>
              <a:rPr lang="nl-BE" dirty="0">
                <a:solidFill>
                  <a:schemeClr val="tx1"/>
                </a:solidFill>
              </a:rPr>
              <a:t> services de </a:t>
            </a:r>
            <a:r>
              <a:rPr lang="nl-BE" dirty="0" err="1">
                <a:solidFill>
                  <a:schemeClr val="tx1"/>
                </a:solidFill>
              </a:rPr>
              <a:t>l’administration</a:t>
            </a:r>
            <a:r>
              <a:rPr lang="nl-BE" dirty="0">
                <a:solidFill>
                  <a:schemeClr val="tx1"/>
                </a:solidFill>
              </a:rPr>
              <a:t> fédérale, les </a:t>
            </a:r>
            <a:r>
              <a:rPr lang="nl-BE" dirty="0" err="1">
                <a:solidFill>
                  <a:schemeClr val="tx1"/>
                </a:solidFill>
              </a:rPr>
              <a:t>motiver</a:t>
            </a:r>
            <a:r>
              <a:rPr lang="nl-BE" dirty="0">
                <a:solidFill>
                  <a:schemeClr val="tx1"/>
                </a:solidFill>
              </a:rPr>
              <a:t> et les </a:t>
            </a:r>
            <a:r>
              <a:rPr lang="nl-BE" dirty="0" err="1">
                <a:solidFill>
                  <a:schemeClr val="tx1"/>
                </a:solidFill>
              </a:rPr>
              <a:t>stimuler</a:t>
            </a:r>
            <a:r>
              <a:rPr lang="nl-BE" dirty="0">
                <a:solidFill>
                  <a:schemeClr val="tx1"/>
                </a:solidFill>
              </a:rPr>
              <a:t> à </a:t>
            </a:r>
            <a:r>
              <a:rPr lang="nl-BE" dirty="0" err="1">
                <a:solidFill>
                  <a:schemeClr val="tx1"/>
                </a:solidFill>
              </a:rPr>
              <a:t>recruter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davantage</a:t>
            </a:r>
            <a:r>
              <a:rPr lang="nl-BE" dirty="0">
                <a:solidFill>
                  <a:schemeClr val="tx1"/>
                </a:solidFill>
              </a:rPr>
              <a:t> de </a:t>
            </a:r>
            <a:r>
              <a:rPr lang="nl-BE" dirty="0" err="1">
                <a:solidFill>
                  <a:schemeClr val="tx1"/>
                </a:solidFill>
              </a:rPr>
              <a:t>personnes</a:t>
            </a:r>
            <a:endParaRPr lang="fr-BE" dirty="0" smtClean="0">
              <a:solidFill>
                <a:schemeClr val="tx1"/>
              </a:solidFill>
            </a:endParaRP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HANDICAPABLE !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57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Users\cls\DocumentsSAS\divers\ScreenShot00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" y="1268413"/>
            <a:ext cx="3540021" cy="50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546">
            <a:off x="3086214" y="861060"/>
            <a:ext cx="1362270" cy="21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99">
            <a:off x="3909527" y="1109357"/>
            <a:ext cx="1362270" cy="21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HANDICAPABLE !</a:t>
            </a:r>
          </a:p>
        </p:txBody>
      </p:sp>
      <p:pic>
        <p:nvPicPr>
          <p:cNvPr id="4" name="Picture 2" descr="D:\Users\cls\DocumentsSAS\divers\ScreenShot001.bmp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36" y="1268413"/>
            <a:ext cx="3833552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cls\DocumentsSAS\divers\ScreenShot00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3642072" y="3672181"/>
            <a:ext cx="2075880" cy="29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3269">
            <a:off x="3180182" y="1956088"/>
            <a:ext cx="1362270" cy="21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4" y="0"/>
            <a:ext cx="8466532" cy="550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" y="5374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 smtClean="0">
                <a:hlinkClick r:id="rId4"/>
              </a:rPr>
              <a:t>Conseils pour postuler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65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0" y="825995"/>
            <a:ext cx="4364988" cy="25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05" y="3242305"/>
            <a:ext cx="4751358" cy="27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4960" y="4465320"/>
            <a:ext cx="344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hlinkClick r:id="rId5"/>
              </a:rPr>
              <a:t>témoignages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9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180866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3" y="305162"/>
            <a:ext cx="454191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" y="822891"/>
            <a:ext cx="7271210" cy="4707641"/>
          </a:xfrm>
          <a:prstGeom prst="rect">
            <a:avLst/>
          </a:prstGeom>
        </p:spPr>
      </p:pic>
      <p:sp>
        <p:nvSpPr>
          <p:cNvPr id="3" name="Tekstvak 5"/>
          <p:cNvSpPr txBox="1"/>
          <p:nvPr/>
        </p:nvSpPr>
        <p:spPr>
          <a:xfrm>
            <a:off x="2145192" y="3389037"/>
            <a:ext cx="36060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nl-BE" sz="3200" b="1" cap="all" dirty="0" err="1" smtClean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rgbClr val="80008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INCLUSIon</a:t>
            </a:r>
            <a:endParaRPr lang="nl-BE" sz="3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rgbClr val="80008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35442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59" y="305162"/>
            <a:ext cx="454191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4"/>
          <p:cNvGraphicFramePr/>
          <p:nvPr>
            <p:extLst>
              <p:ext uri="{D42A27DB-BD31-4B8C-83A1-F6EECF244321}">
                <p14:modId xmlns:p14="http://schemas.microsoft.com/office/powerpoint/2010/main" val="3575038966"/>
              </p:ext>
            </p:extLst>
          </p:nvPr>
        </p:nvGraphicFramePr>
        <p:xfrm>
          <a:off x="730933" y="1510730"/>
          <a:ext cx="75347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10263" y="55764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OPTIONS</a:t>
            </a:r>
            <a:endParaRPr lang="fr-B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0933" y="5943041"/>
            <a:ext cx="578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Différentes combinaisons possibles</a:t>
            </a:r>
            <a:endParaRPr lang="fr-BE" sz="2000" b="1" dirty="0">
              <a:solidFill>
                <a:schemeClr val="accent1"/>
              </a:solidFill>
            </a:endParaRPr>
          </a:p>
        </p:txBody>
      </p:sp>
      <p:pic>
        <p:nvPicPr>
          <p:cNvPr id="7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1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84221" y="662655"/>
            <a:ext cx="9144000" cy="60547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1. Agence pour une Vie de Qualité (AVIQ, anciennement AWIPH).</a:t>
            </a:r>
            <a:br>
              <a:rPr lang="fr-FR" sz="1800" dirty="0" smtClean="0"/>
            </a:br>
            <a:r>
              <a:rPr lang="nl-NL" sz="1800" dirty="0" smtClean="0"/>
              <a:t>2. Vlaams Agentschap personen met een handicap.</a:t>
            </a:r>
            <a:endParaRPr lang="en-US" sz="1800" dirty="0" smtClean="0"/>
          </a:p>
          <a:p>
            <a:r>
              <a:rPr lang="nl-BE" sz="1800" dirty="0" smtClean="0"/>
              <a:t>2.B. Vlaamse ondersteuningspremie (VOP) uitgereikt door VDAB.</a:t>
            </a:r>
            <a:endParaRPr lang="en-US" sz="1800" dirty="0" smtClean="0"/>
          </a:p>
          <a:p>
            <a:r>
              <a:rPr lang="fr-BE" sz="1800" dirty="0" smtClean="0"/>
              <a:t>3. Service Bruxellois Francophone des personnes handicapées.  </a:t>
            </a:r>
            <a:endParaRPr lang="en-US" sz="1800" dirty="0" smtClean="0"/>
          </a:p>
          <a:p>
            <a:r>
              <a:rPr lang="de-DE" sz="1800" dirty="0" smtClean="0"/>
              <a:t>4. Dienststelle für Personen mit Behinderung.</a:t>
            </a:r>
            <a:endParaRPr lang="en-US" sz="1800" dirty="0" smtClean="0"/>
          </a:p>
          <a:p>
            <a:r>
              <a:rPr lang="fr-FR" sz="1800" dirty="0" smtClean="0"/>
              <a:t>5. Allocation de remplacement de revenus ou d’intégration sur base de la loi du 27/02/1987.</a:t>
            </a:r>
            <a:endParaRPr lang="en-US" sz="1800" dirty="0" smtClean="0"/>
          </a:p>
          <a:p>
            <a:r>
              <a:rPr lang="fr-FR" sz="1800" dirty="0" smtClean="0"/>
              <a:t>6. DG Personnes handicapées du SPF Sécurité Sociale.</a:t>
            </a:r>
            <a:endParaRPr lang="en-US" sz="1800" dirty="0" smtClean="0"/>
          </a:p>
          <a:p>
            <a:r>
              <a:rPr lang="fr-FR" sz="1800" dirty="0" smtClean="0"/>
              <a:t>7. Incapacité de travail permanente d’au moins 66% délivrée par le Fonds des Accidents du Travail.</a:t>
            </a:r>
            <a:endParaRPr lang="en-US" sz="1800" dirty="0" smtClean="0"/>
          </a:p>
          <a:p>
            <a:r>
              <a:rPr lang="fr-FR" sz="1800" dirty="0" smtClean="0"/>
              <a:t>8. Incapacité de travail permanente d’au moins 66% délivrée par le Fonds des maladies professionnelles. </a:t>
            </a:r>
            <a:endParaRPr lang="en-US" sz="1800" dirty="0" smtClean="0"/>
          </a:p>
          <a:p>
            <a:r>
              <a:rPr lang="fr-FR" sz="1800" dirty="0" smtClean="0"/>
              <a:t>9. Incapacité de travail permanente d’au moins 66% délivrée par un service médical. </a:t>
            </a:r>
            <a:endParaRPr lang="en-US" sz="1800" dirty="0" smtClean="0"/>
          </a:p>
          <a:p>
            <a:r>
              <a:rPr lang="fr-FR" sz="1800" dirty="0" smtClean="0"/>
              <a:t>10. Incapacité de travail permanente d’au moins 66% délivrée à la suite d’une décision judiciaire. </a:t>
            </a:r>
            <a:endParaRPr lang="en-US" sz="1800" dirty="0" smtClean="0"/>
          </a:p>
          <a:p>
            <a:r>
              <a:rPr lang="fr-FR" sz="1800" dirty="0" smtClean="0"/>
              <a:t>11. Reconnaissance en invalidité délivrée par un organisme assureur ou l’INAMI.</a:t>
            </a:r>
            <a:endParaRPr lang="en-US" sz="1800" dirty="0" smtClean="0"/>
          </a:p>
          <a:p>
            <a:r>
              <a:rPr lang="fr-FR" sz="1800" dirty="0" smtClean="0"/>
              <a:t>12. Autres attestations (ex : attestation d’un spécialiste …)</a:t>
            </a: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3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25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Aménagements raisonnables</a:t>
            </a:r>
            <a:endParaRPr lang="fr-BE" dirty="0"/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997315"/>
              </p:ext>
            </p:extLst>
          </p:nvPr>
        </p:nvGraphicFramePr>
        <p:xfrm>
          <a:off x="593725" y="1229234"/>
          <a:ext cx="7983538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age 22" descr="cid:BA1EF7CC-21F4-4760-A55F-3D91E5DF64B7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3143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Image 19" descr="cid:498DEF3A-951B-4D0F-AE9B-7DFAB75B2B52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600700" y="0"/>
            <a:ext cx="3543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Image 10" descr="cid:3090A531-8015-4474-9E45-E335EDD19AA5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3986213"/>
            <a:ext cx="42148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Image 4" descr="cid:D5DA576E-05C0-4C8A-BF0C-21E44C108C6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715250" y="3307557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Image 2" descr="handsn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50" y="0"/>
            <a:ext cx="25003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Image 4" descr="C:\Users\thv\Desktop\Selor_55M4146F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3" y="4000500"/>
            <a:ext cx="4929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50" y="2643188"/>
            <a:ext cx="2500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99060-45B8-43FF-88D8-6481F3E83B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8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Priorité à l’engagement</a:t>
            </a:r>
            <a:endParaRPr lang="fr-BE" dirty="0"/>
          </a:p>
        </p:txBody>
      </p:sp>
      <p:sp>
        <p:nvSpPr>
          <p:cNvPr id="4" name="Rechthoek 4"/>
          <p:cNvSpPr>
            <a:spLocks noGrp="1"/>
          </p:cNvSpPr>
          <p:nvPr>
            <p:ph idx="1"/>
          </p:nvPr>
        </p:nvSpPr>
        <p:spPr>
          <a:xfrm>
            <a:off x="1189620" y="1320816"/>
            <a:ext cx="6414338" cy="1816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just">
              <a:buNone/>
            </a:pPr>
            <a:endParaRPr lang="fr-FR" sz="20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sz="2000" b="1" dirty="0" smtClean="0">
                <a:solidFill>
                  <a:schemeClr val="bg1"/>
                </a:solidFill>
              </a:rPr>
              <a:t>Arrêté royal du 6 octobre 2005 (M.B. du 25.10.2005) portant diverses mesures en matière de sélection comparative de recrutement et en matière de stage </a:t>
            </a:r>
            <a:r>
              <a:rPr lang="fr-FR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 algn="r">
              <a:buNone/>
            </a:pPr>
            <a:r>
              <a:rPr lang="nl-BE" sz="2000" i="1" dirty="0" err="1" smtClean="0">
                <a:solidFill>
                  <a:schemeClr val="bg1"/>
                </a:solidFill>
              </a:rPr>
              <a:t>Dernière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>
                <a:solidFill>
                  <a:schemeClr val="bg1"/>
                </a:solidFill>
              </a:rPr>
              <a:t>modification</a:t>
            </a:r>
            <a:r>
              <a:rPr lang="nl-BE" sz="2000" i="1" dirty="0">
                <a:solidFill>
                  <a:schemeClr val="bg1"/>
                </a:solidFill>
              </a:rPr>
              <a:t> :  13/12/2012</a:t>
            </a:r>
          </a:p>
          <a:p>
            <a:pPr marL="0" indent="0" algn="ctr">
              <a:buNone/>
            </a:pPr>
            <a:endParaRPr lang="nl-BE" sz="2000" dirty="0" smtClean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9985" y="3693696"/>
            <a:ext cx="7640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Définition </a:t>
            </a: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</a:t>
            </a:r>
            <a:r>
              <a:rPr lang="nl-B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personne</a:t>
            </a: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avec</a:t>
            </a: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handicap’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Quota 3 %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Principe des doubles </a:t>
            </a:r>
            <a:r>
              <a:rPr lang="nl-BE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listes</a:t>
            </a: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sz="2400" dirty="0">
                <a:solidFill>
                  <a:schemeClr val="accent1"/>
                </a:solidFill>
              </a:rPr>
              <a:t>(</a:t>
            </a:r>
            <a:r>
              <a:rPr lang="nl-BE" sz="2400" dirty="0" err="1">
                <a:solidFill>
                  <a:schemeClr val="accent1"/>
                </a:solidFill>
              </a:rPr>
              <a:t>validité</a:t>
            </a:r>
            <a:r>
              <a:rPr lang="nl-BE" sz="2400" dirty="0">
                <a:solidFill>
                  <a:schemeClr val="accent1"/>
                </a:solidFill>
              </a:rPr>
              <a:t> 4 </a:t>
            </a:r>
            <a:r>
              <a:rPr lang="nl-BE" sz="2400" dirty="0" err="1">
                <a:solidFill>
                  <a:schemeClr val="accent1"/>
                </a:solidFill>
              </a:rPr>
              <a:t>ans</a:t>
            </a:r>
            <a:r>
              <a:rPr lang="nl-BE" sz="2400" dirty="0" smtClean="0">
                <a:solidFill>
                  <a:schemeClr val="accent1"/>
                </a:solidFill>
              </a:rPr>
              <a:t>)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Demande</a:t>
            </a: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</a:t>
            </a:r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effet</a:t>
            </a:r>
            <a:r>
              <a:rPr lang="nl-B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rétroactif</a:t>
            </a:r>
            <a:endParaRPr lang="nl-B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>
              <a:buFont typeface="Courier New" pitchFamily="49" charset="0"/>
              <a:buChar char="o"/>
            </a:pPr>
            <a:endParaRPr lang="nl-BE" sz="2400" dirty="0"/>
          </a:p>
          <a:p>
            <a:endParaRPr lang="en-US" sz="2400" dirty="0"/>
          </a:p>
          <a:p>
            <a:endParaRPr lang="fr-BE" sz="2400" dirty="0"/>
          </a:p>
        </p:txBody>
      </p:sp>
      <p:pic>
        <p:nvPicPr>
          <p:cNvPr id="6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70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Possibilité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d’informer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employeur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les </a:t>
            </a:r>
            <a:r>
              <a:rPr lang="nl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adaptations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nl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poste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nl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travail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nl-B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Formulaire à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télécharger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lors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chaque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proposition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d’engagement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Aménagement du poste de travail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1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5435" y="1594407"/>
            <a:ext cx="8352928" cy="4896544"/>
          </a:xfrm>
        </p:spPr>
        <p:txBody>
          <a:bodyPr>
            <a:normAutofit/>
          </a:bodyPr>
          <a:lstStyle/>
          <a:p>
            <a:r>
              <a:rPr lang="fr-BE" dirty="0" smtClean="0"/>
              <a:t>Structure et acteurs de la diversité au niveau de l’administration fédérale : </a:t>
            </a:r>
            <a:r>
              <a:rPr lang="fr-BE" dirty="0" smtClean="0">
                <a:hlinkClick r:id="rId2"/>
              </a:rPr>
              <a:t>http</a:t>
            </a:r>
            <a:r>
              <a:rPr lang="fr-BE" dirty="0">
                <a:hlinkClick r:id="rId2"/>
              </a:rPr>
              <a:t>://fedweb.belgium.be/fr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Politique d’égalité des chances @ SELOR : </a:t>
            </a:r>
            <a:r>
              <a:rPr lang="fr-BE" dirty="0">
                <a:hlinkClick r:id="rId3"/>
              </a:rPr>
              <a:t>http://www.selor.be/</a:t>
            </a:r>
            <a:r>
              <a:rPr lang="fr-BE" dirty="0" err="1">
                <a:hlinkClick r:id="rId3"/>
              </a:rPr>
              <a:t>fr</a:t>
            </a:r>
            <a:r>
              <a:rPr lang="fr-BE" dirty="0">
                <a:hlinkClick r:id="rId3"/>
              </a:rPr>
              <a:t>/</a:t>
            </a:r>
            <a:r>
              <a:rPr lang="fr-BE" dirty="0" err="1">
                <a:hlinkClick r:id="rId3"/>
              </a:rPr>
              <a:t>egalité</a:t>
            </a:r>
            <a:r>
              <a:rPr lang="fr-BE" dirty="0">
                <a:hlinkClick r:id="rId3"/>
              </a:rPr>
              <a:t>-des-chances/</a:t>
            </a:r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400050" lvl="1" indent="0">
              <a:buNone/>
            </a:pPr>
            <a:endParaRPr lang="fr-BE" sz="2800" dirty="0" smtClean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Plus d’info ?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83517"/>
            <a:ext cx="8352928" cy="4896544"/>
          </a:xfrm>
        </p:spPr>
        <p:txBody>
          <a:bodyPr/>
          <a:lstStyle/>
          <a:p>
            <a:r>
              <a:rPr lang="nl-BE" b="1" dirty="0"/>
              <a:t>Groupe de Pilotage </a:t>
            </a:r>
            <a:r>
              <a:rPr lang="fr-FR" b="1" dirty="0" smtClean="0"/>
              <a:t>Diversité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els.daems@selor.be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nl-BE" sz="1900" dirty="0"/>
          </a:p>
          <a:p>
            <a:pPr marL="0" indent="0">
              <a:buNone/>
            </a:pPr>
            <a:endParaRPr lang="nl-BE" sz="900" dirty="0"/>
          </a:p>
          <a:p>
            <a:r>
              <a:rPr lang="nl-BE" b="1" dirty="0"/>
              <a:t>Réseau Diversité Fédérale</a:t>
            </a:r>
          </a:p>
          <a:p>
            <a:pPr marL="457200" lvl="1" indent="0">
              <a:buNone/>
            </a:pPr>
            <a:r>
              <a:rPr lang="nl-BE" dirty="0">
                <a:hlinkClick r:id="rId3"/>
              </a:rPr>
              <a:t>info@federaldiversity.be</a:t>
            </a:r>
            <a:r>
              <a:rPr lang="nl-BE" dirty="0"/>
              <a:t> </a:t>
            </a:r>
            <a:endParaRPr lang="nl-BE" dirty="0" smtClean="0"/>
          </a:p>
          <a:p>
            <a:pPr marL="457200" lvl="1" indent="0">
              <a:buNone/>
            </a:pPr>
            <a:endParaRPr lang="nl-BE" dirty="0"/>
          </a:p>
          <a:p>
            <a:r>
              <a:rPr lang="nl-BE" b="1" dirty="0" smtClean="0"/>
              <a:t>Diversity@SELOR</a:t>
            </a:r>
          </a:p>
          <a:p>
            <a:pPr marL="400050" lvl="1" indent="0">
              <a:buNone/>
            </a:pPr>
            <a:r>
              <a:rPr lang="nl-BE" dirty="0">
                <a:hlinkClick r:id="rId4"/>
              </a:rPr>
              <a:t>s</a:t>
            </a:r>
            <a:r>
              <a:rPr lang="nl-BE" dirty="0" smtClean="0">
                <a:hlinkClick r:id="rId4"/>
              </a:rPr>
              <a:t>askia.claes@selor.be</a:t>
            </a:r>
            <a:endParaRPr lang="nl-BE" dirty="0" smtClean="0"/>
          </a:p>
          <a:p>
            <a:pPr marL="400050" lvl="1" indent="0">
              <a:buNone/>
            </a:pPr>
            <a:endParaRPr lang="nl-BE" b="1" dirty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Contacts</a:t>
            </a: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90" y="4050709"/>
            <a:ext cx="1631400" cy="11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292" y="1277315"/>
            <a:ext cx="2949196" cy="83827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98" y="2830285"/>
            <a:ext cx="2841184" cy="601611"/>
          </a:xfrm>
          <a:prstGeom prst="rect">
            <a:avLst/>
          </a:prstGeom>
        </p:spPr>
      </p:pic>
      <p:pic>
        <p:nvPicPr>
          <p:cNvPr id="7" name="Image 8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sz="1000" dirty="0" smtClean="0"/>
          </a:p>
          <a:p>
            <a:r>
              <a:rPr lang="fr-BE" dirty="0" smtClean="0"/>
              <a:t>11 </a:t>
            </a:r>
            <a:r>
              <a:rPr lang="fr-BE" dirty="0"/>
              <a:t>mars 2005 </a:t>
            </a:r>
            <a:r>
              <a:rPr lang="fr-BE" dirty="0" smtClean="0"/>
              <a:t>: première </a:t>
            </a:r>
            <a:r>
              <a:rPr lang="fr-BE" dirty="0"/>
              <a:t>réunion “Réseau Diversité” des Services Publics Fédéraux sous la présidence de la Cellule Diversité du SPF </a:t>
            </a:r>
            <a:r>
              <a:rPr lang="fr-BE" dirty="0" smtClean="0"/>
              <a:t>P&amp;O</a:t>
            </a:r>
            <a:endParaRPr lang="fr-BE" dirty="0"/>
          </a:p>
          <a:p>
            <a:r>
              <a:rPr lang="fr-BE" dirty="0" smtClean="0"/>
              <a:t>28 </a:t>
            </a:r>
            <a:r>
              <a:rPr lang="fr-BE" dirty="0"/>
              <a:t>mars 2006 </a:t>
            </a:r>
            <a:r>
              <a:rPr lang="fr-BE" dirty="0" smtClean="0"/>
              <a:t>: une </a:t>
            </a:r>
            <a:r>
              <a:rPr lang="fr-BE" dirty="0"/>
              <a:t>vingtaine de Services Publics Fédéraux signaient la Charte de la Diversité de l’Administration </a:t>
            </a:r>
            <a:r>
              <a:rPr lang="fr-BE" dirty="0" smtClean="0"/>
              <a:t>fédérale</a:t>
            </a:r>
            <a:endParaRPr lang="fr-BE" dirty="0"/>
          </a:p>
          <a:p>
            <a:r>
              <a:rPr lang="fr-BE" dirty="0" smtClean="0"/>
              <a:t>2013 : 1ère « Journée </a:t>
            </a:r>
            <a:r>
              <a:rPr lang="fr-BE" dirty="0"/>
              <a:t>fédérale de la Diversité » avec le focus sur les personnes avec un </a:t>
            </a:r>
            <a:r>
              <a:rPr lang="fr-BE" dirty="0" smtClean="0"/>
              <a:t>handicap</a:t>
            </a:r>
            <a:endParaRPr lang="fr-BE" dirty="0"/>
          </a:p>
          <a:p>
            <a:r>
              <a:rPr lang="fr-BE" dirty="0"/>
              <a:t>Fin 2014 </a:t>
            </a:r>
            <a:r>
              <a:rPr lang="fr-BE" dirty="0" smtClean="0"/>
              <a:t>: création du </a:t>
            </a:r>
            <a:r>
              <a:rPr lang="fr-BE" dirty="0" smtClean="0">
                <a:hlinkClick r:id="rId2"/>
              </a:rPr>
              <a:t>Groupe </a:t>
            </a:r>
            <a:r>
              <a:rPr lang="fr-BE" dirty="0">
                <a:hlinkClick r:id="rId2"/>
              </a:rPr>
              <a:t>de pilotage </a:t>
            </a:r>
            <a:r>
              <a:rPr lang="fr-BE" dirty="0" smtClean="0">
                <a:hlinkClick r:id="rId2"/>
              </a:rPr>
              <a:t>Diversité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Historique</a:t>
            </a:r>
            <a:endParaRPr lang="en-US" dirty="0"/>
          </a:p>
        </p:txBody>
      </p:sp>
      <p:pic>
        <p:nvPicPr>
          <p:cNvPr id="2050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10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b="1" dirty="0" err="1"/>
              <a:t>Contexte</a:t>
            </a:r>
            <a:endParaRPr lang="nl-BE" b="1" dirty="0"/>
          </a:p>
          <a:p>
            <a:pPr marL="0" indent="0">
              <a:buNone/>
            </a:pPr>
            <a:endParaRPr lang="nl-BE" sz="900" dirty="0"/>
          </a:p>
          <a:p>
            <a:r>
              <a:rPr lang="nl-BE" dirty="0"/>
              <a:t>Ces </a:t>
            </a:r>
            <a:r>
              <a:rPr lang="nl-BE" dirty="0" err="1"/>
              <a:t>dernières</a:t>
            </a:r>
            <a:r>
              <a:rPr lang="nl-BE" dirty="0"/>
              <a:t> </a:t>
            </a:r>
            <a:r>
              <a:rPr lang="nl-BE" dirty="0" err="1"/>
              <a:t>années</a:t>
            </a:r>
            <a:r>
              <a:rPr lang="nl-BE" dirty="0"/>
              <a:t>, beaucoup </a:t>
            </a:r>
            <a:r>
              <a:rPr lang="nl-BE" dirty="0" err="1"/>
              <a:t>d’efforts</a:t>
            </a:r>
            <a:r>
              <a:rPr lang="nl-BE" dirty="0"/>
              <a:t> </a:t>
            </a:r>
            <a:r>
              <a:rPr lang="nl-BE" dirty="0" err="1"/>
              <a:t>investis</a:t>
            </a:r>
            <a:r>
              <a:rPr lang="nl-BE" dirty="0"/>
              <a:t> mais </a:t>
            </a:r>
            <a:r>
              <a:rPr lang="nl-BE" dirty="0" err="1"/>
              <a:t>peu</a:t>
            </a:r>
            <a:r>
              <a:rPr lang="nl-BE" dirty="0"/>
              <a:t> de </a:t>
            </a:r>
            <a:r>
              <a:rPr lang="nl-BE" dirty="0" err="1"/>
              <a:t>résultats</a:t>
            </a:r>
            <a:endParaRPr lang="nl-BE" dirty="0"/>
          </a:p>
          <a:p>
            <a:pPr marL="0" indent="0">
              <a:buNone/>
            </a:pPr>
            <a:endParaRPr lang="nl-BE" sz="900" dirty="0"/>
          </a:p>
          <a:p>
            <a:pPr lvl="3"/>
            <a:r>
              <a:rPr lang="nl-BE" sz="2000" dirty="0"/>
              <a:t>Soutien en interne </a:t>
            </a:r>
            <a:r>
              <a:rPr lang="nl-BE" sz="2000" dirty="0" err="1"/>
              <a:t>limité</a:t>
            </a:r>
            <a:r>
              <a:rPr lang="nl-BE" sz="2000" dirty="0"/>
              <a:t> et </a:t>
            </a:r>
            <a:r>
              <a:rPr lang="nl-BE" sz="2000" dirty="0" err="1"/>
              <a:t>peu</a:t>
            </a:r>
            <a:r>
              <a:rPr lang="nl-BE" sz="2000" dirty="0"/>
              <a:t> de </a:t>
            </a:r>
            <a:r>
              <a:rPr lang="nl-BE" sz="2000" dirty="0" err="1"/>
              <a:t>moyens</a:t>
            </a:r>
            <a:r>
              <a:rPr lang="nl-BE" sz="2000" dirty="0"/>
              <a:t> de soutien</a:t>
            </a:r>
          </a:p>
          <a:p>
            <a:pPr lvl="3"/>
            <a:r>
              <a:rPr lang="nl-BE" sz="2000" dirty="0"/>
              <a:t>Les </a:t>
            </a:r>
            <a:r>
              <a:rPr lang="nl-BE" sz="2000" dirty="0" err="1"/>
              <a:t>groupes-cible</a:t>
            </a:r>
            <a:r>
              <a:rPr lang="nl-BE" sz="2000" dirty="0"/>
              <a:t> </a:t>
            </a:r>
            <a:r>
              <a:rPr lang="nl-BE" sz="2000" dirty="0" err="1"/>
              <a:t>restent</a:t>
            </a:r>
            <a:r>
              <a:rPr lang="nl-BE" sz="2000" dirty="0"/>
              <a:t> sous-</a:t>
            </a:r>
            <a:r>
              <a:rPr lang="nl-BE" sz="2000" dirty="0" err="1"/>
              <a:t>représentés</a:t>
            </a:r>
            <a:endParaRPr lang="nl-BE" sz="2000" dirty="0"/>
          </a:p>
          <a:p>
            <a:pPr lvl="3"/>
            <a:r>
              <a:rPr lang="nl-BE" sz="2000" dirty="0" err="1"/>
              <a:t>Décentralisation</a:t>
            </a:r>
            <a:r>
              <a:rPr lang="nl-BE" sz="2000" dirty="0"/>
              <a:t> de la prise en charge et de </a:t>
            </a:r>
            <a:r>
              <a:rPr lang="nl-BE" sz="2000" dirty="0" err="1"/>
              <a:t>l’informati</a:t>
            </a:r>
            <a:r>
              <a:rPr lang="nl-BE" sz="2000" dirty="0" err="1">
                <a:solidFill>
                  <a:schemeClr val="tx1"/>
                </a:solidFill>
              </a:rPr>
              <a:t>on</a:t>
            </a:r>
            <a:endParaRPr lang="nl-BE" sz="2000" dirty="0">
              <a:solidFill>
                <a:schemeClr val="tx1"/>
              </a:solidFill>
            </a:endParaRPr>
          </a:p>
          <a:p>
            <a:pPr lvl="3"/>
            <a:r>
              <a:rPr lang="nl-BE" sz="2000" dirty="0" err="1"/>
              <a:t>Obstacles</a:t>
            </a:r>
            <a:r>
              <a:rPr lang="nl-BE" sz="2000" dirty="0"/>
              <a:t> liés au </a:t>
            </a:r>
            <a:r>
              <a:rPr lang="nl-BE" sz="2000" dirty="0" err="1"/>
              <a:t>politique</a:t>
            </a:r>
            <a:endParaRPr lang="nl-BE" sz="2000" dirty="0"/>
          </a:p>
          <a:p>
            <a:pPr lvl="3"/>
            <a:r>
              <a:rPr lang="nl-BE" sz="2000" dirty="0"/>
              <a:t>…</a:t>
            </a:r>
          </a:p>
          <a:p>
            <a:r>
              <a:rPr lang="nl-BE" dirty="0"/>
              <a:t>En 2015, </a:t>
            </a:r>
            <a:r>
              <a:rPr lang="nl-BE" dirty="0" err="1"/>
              <a:t>besoin</a:t>
            </a:r>
            <a:r>
              <a:rPr lang="nl-BE" dirty="0"/>
              <a:t> </a:t>
            </a:r>
            <a:r>
              <a:rPr lang="nl-BE" dirty="0" err="1"/>
              <a:t>d’une</a:t>
            </a:r>
            <a:r>
              <a:rPr lang="nl-BE" dirty="0"/>
              <a:t> nouvelle approche et point de vue</a:t>
            </a:r>
            <a:endParaRPr lang="nl-BE" dirty="0">
              <a:solidFill>
                <a:srgbClr val="FF0000"/>
              </a:solidFill>
            </a:endParaRP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	      </a:t>
            </a:r>
            <a:r>
              <a:rPr lang="nl-BE" dirty="0" smtClean="0"/>
              <a:t>  </a:t>
            </a:r>
            <a:r>
              <a:rPr lang="nl-BE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diversity</a:t>
            </a:r>
            <a:r>
              <a:rPr lang="nl-B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management 2.0</a:t>
            </a:r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Diversity management 2.0.</a:t>
            </a:r>
            <a:endParaRPr lang="fr-BE" dirty="0"/>
          </a:p>
        </p:txBody>
      </p:sp>
      <p:sp>
        <p:nvSpPr>
          <p:cNvPr id="4" name="Gebogen PIJL-OMHOOG 3"/>
          <p:cNvSpPr/>
          <p:nvPr/>
        </p:nvSpPr>
        <p:spPr>
          <a:xfrm rot="5400000">
            <a:off x="1078912" y="5397327"/>
            <a:ext cx="611315" cy="5856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03403"/>
              </p:ext>
            </p:extLst>
          </p:nvPr>
        </p:nvGraphicFramePr>
        <p:xfrm>
          <a:off x="395288" y="1268413"/>
          <a:ext cx="8353425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Image 8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26" y="6165850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4" y="408711"/>
            <a:ext cx="454191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1968"/>
            <a:ext cx="8494293" cy="4908883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Structure et acteurs fédéraux de la diversité</a:t>
            </a:r>
            <a:endParaRPr lang="fr-BE" dirty="0"/>
          </a:p>
        </p:txBody>
      </p:sp>
      <p:pic>
        <p:nvPicPr>
          <p:cNvPr id="6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558478"/>
            <a:ext cx="8352928" cy="489654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BE" sz="3200" dirty="0" err="1" smtClean="0"/>
              <a:t>Vision</a:t>
            </a:r>
            <a:r>
              <a:rPr lang="nl-BE" sz="3200" dirty="0" smtClean="0"/>
              <a:t> transversale et </a:t>
            </a:r>
            <a:r>
              <a:rPr lang="nl-BE" sz="3200" dirty="0" err="1" smtClean="0"/>
              <a:t>partagée</a:t>
            </a:r>
            <a:r>
              <a:rPr lang="nl-BE" sz="32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200" dirty="0"/>
              <a:t>contrôle central </a:t>
            </a:r>
            <a:endParaRPr lang="fr-FR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200" dirty="0" smtClean="0"/>
              <a:t>gains en efficacité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200" dirty="0" smtClean="0"/>
              <a:t>Input et conseils au niveau politique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200" dirty="0" smtClean="0"/>
              <a:t>Combinaison </a:t>
            </a:r>
            <a:r>
              <a:rPr lang="fr-FR" sz="3200" dirty="0" err="1" smtClean="0"/>
              <a:t>Bottom</a:t>
            </a:r>
            <a:r>
              <a:rPr lang="fr-FR" sz="3200" dirty="0" smtClean="0"/>
              <a:t>-up / Top-down</a:t>
            </a:r>
            <a:endParaRPr lang="nl-BE" sz="3200" dirty="0"/>
          </a:p>
          <a:p>
            <a:pPr marL="457200" lvl="1" indent="0">
              <a:buNone/>
            </a:pPr>
            <a:endParaRPr lang="fr-BE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Lignes directrices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241345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fr-BE" sz="3400" dirty="0" smtClean="0"/>
              <a:t>Composition </a:t>
            </a:r>
          </a:p>
          <a:p>
            <a:pPr lvl="1"/>
            <a:endParaRPr lang="fr-BE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000" dirty="0" smtClean="0"/>
              <a:t>interfédérale</a:t>
            </a:r>
            <a:endParaRPr lang="fr-BE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000" dirty="0"/>
              <a:t>experts </a:t>
            </a:r>
            <a:r>
              <a:rPr lang="fr-BE" sz="3000" dirty="0" smtClean="0"/>
              <a:t>diversité internes </a:t>
            </a:r>
            <a:r>
              <a:rPr lang="fr-BE" sz="3000" dirty="0"/>
              <a:t>et </a:t>
            </a:r>
            <a:r>
              <a:rPr lang="fr-BE" sz="3000" dirty="0" smtClean="0"/>
              <a:t>externes</a:t>
            </a:r>
            <a:endParaRPr lang="fr-BE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000" dirty="0"/>
              <a:t>réseau Diversité </a:t>
            </a:r>
            <a:r>
              <a:rPr lang="fr-BE" sz="3000" dirty="0" smtClean="0"/>
              <a:t>Fédérale</a:t>
            </a:r>
            <a:endParaRPr lang="fr-BE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000" dirty="0"/>
              <a:t>cabinet </a:t>
            </a:r>
            <a:r>
              <a:rPr lang="fr-BE" sz="3000" dirty="0" err="1"/>
              <a:t>Vandeput</a:t>
            </a:r>
            <a:r>
              <a:rPr lang="fr-BE" sz="3000" dirty="0"/>
              <a:t> &amp; cabinet </a:t>
            </a:r>
            <a:r>
              <a:rPr lang="fr-BE" sz="3000" dirty="0" err="1" smtClean="0"/>
              <a:t>Demir</a:t>
            </a:r>
            <a:endParaRPr lang="fr-BE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sz="3000" dirty="0" err="1" smtClean="0"/>
              <a:t>Unia</a:t>
            </a:r>
            <a:endParaRPr lang="fr-BE" sz="800" dirty="0"/>
          </a:p>
          <a:p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Groupe de pilotage</a:t>
            </a:r>
            <a:endParaRPr lang="fr-BE" dirty="0"/>
          </a:p>
        </p:txBody>
      </p:sp>
      <p:pic>
        <p:nvPicPr>
          <p:cNvPr id="4" name="Imag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165304"/>
            <a:ext cx="2141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2" y="1108874"/>
            <a:ext cx="3929695" cy="11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lor Sjabloon ppt">
  <a:themeElements>
    <a:clrScheme name="Selor">
      <a:dk1>
        <a:srgbClr val="000000"/>
      </a:dk1>
      <a:lt1>
        <a:sysClr val="window" lastClr="FFFFFF"/>
      </a:lt1>
      <a:dk2>
        <a:srgbClr val="5B1A4A"/>
      </a:dk2>
      <a:lt2>
        <a:srgbClr val="F2F2F2"/>
      </a:lt2>
      <a:accent1>
        <a:srgbClr val="8A2E77"/>
      </a:accent1>
      <a:accent2>
        <a:srgbClr val="0B4E95"/>
      </a:accent2>
      <a:accent3>
        <a:srgbClr val="6A1F62"/>
      </a:accent3>
      <a:accent4>
        <a:srgbClr val="F5F5F5"/>
      </a:accent4>
      <a:accent5>
        <a:srgbClr val="3F3F3F"/>
      </a:accent5>
      <a:accent6>
        <a:srgbClr val="BFBFBF"/>
      </a:accent6>
      <a:hlink>
        <a:srgbClr val="0B4E95"/>
      </a:hlink>
      <a:folHlink>
        <a:srgbClr val="8A2E77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elor Sjabloon ppt">
  <a:themeElements>
    <a:clrScheme name="Selor">
      <a:dk1>
        <a:srgbClr val="000000"/>
      </a:dk1>
      <a:lt1>
        <a:sysClr val="window" lastClr="FFFFFF"/>
      </a:lt1>
      <a:dk2>
        <a:srgbClr val="5B1A4A"/>
      </a:dk2>
      <a:lt2>
        <a:srgbClr val="F2F2F2"/>
      </a:lt2>
      <a:accent1>
        <a:srgbClr val="8A2E77"/>
      </a:accent1>
      <a:accent2>
        <a:srgbClr val="0B4E95"/>
      </a:accent2>
      <a:accent3>
        <a:srgbClr val="6A1F62"/>
      </a:accent3>
      <a:accent4>
        <a:srgbClr val="F5F5F5"/>
      </a:accent4>
      <a:accent5>
        <a:srgbClr val="3F3F3F"/>
      </a:accent5>
      <a:accent6>
        <a:srgbClr val="BFBFBF"/>
      </a:accent6>
      <a:hlink>
        <a:srgbClr val="0B4E95"/>
      </a:hlink>
      <a:folHlink>
        <a:srgbClr val="8A2E77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lor Sjabloon ppt">
  <a:themeElements>
    <a:clrScheme name="Selor">
      <a:dk1>
        <a:srgbClr val="000000"/>
      </a:dk1>
      <a:lt1>
        <a:sysClr val="window" lastClr="FFFFFF"/>
      </a:lt1>
      <a:dk2>
        <a:srgbClr val="5B1A4A"/>
      </a:dk2>
      <a:lt2>
        <a:srgbClr val="F2F2F2"/>
      </a:lt2>
      <a:accent1>
        <a:srgbClr val="8A2E77"/>
      </a:accent1>
      <a:accent2>
        <a:srgbClr val="0B4E95"/>
      </a:accent2>
      <a:accent3>
        <a:srgbClr val="6A1F62"/>
      </a:accent3>
      <a:accent4>
        <a:srgbClr val="F5F5F5"/>
      </a:accent4>
      <a:accent5>
        <a:srgbClr val="3F3F3F"/>
      </a:accent5>
      <a:accent6>
        <a:srgbClr val="BFBFBF"/>
      </a:accent6>
      <a:hlink>
        <a:srgbClr val="0B4E95"/>
      </a:hlink>
      <a:folHlink>
        <a:srgbClr val="8A2E77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ieuweSelor_template">
  <a:themeElements>
    <a:clrScheme name="Selor theme">
      <a:dk1>
        <a:srgbClr val="262626"/>
      </a:dk1>
      <a:lt1>
        <a:sysClr val="window" lastClr="FFFFFF"/>
      </a:lt1>
      <a:dk2>
        <a:srgbClr val="004276"/>
      </a:dk2>
      <a:lt2>
        <a:srgbClr val="EEECE1"/>
      </a:lt2>
      <a:accent1>
        <a:srgbClr val="800080"/>
      </a:accent1>
      <a:accent2>
        <a:srgbClr val="0070C0"/>
      </a:accent2>
      <a:accent3>
        <a:srgbClr val="000000"/>
      </a:accent3>
      <a:accent4>
        <a:srgbClr val="FFC000"/>
      </a:accent4>
      <a:accent5>
        <a:srgbClr val="31859B"/>
      </a:accent5>
      <a:accent6>
        <a:srgbClr val="F79646"/>
      </a:accent6>
      <a:hlink>
        <a:srgbClr val="004276"/>
      </a:hlink>
      <a:folHlink>
        <a:srgbClr val="800080"/>
      </a:folHlink>
    </a:clrScheme>
    <a:fontScheme name="Selor theme fon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6F1188697F04595E632DC2384FC10" ma:contentTypeVersion="0" ma:contentTypeDescription="Create a new document." ma:contentTypeScope="" ma:versionID="7c2b94856326453232452ba5d3adff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1EA53-93F2-4A73-8937-03D44BD4D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BAFC16-F1A7-4D03-B011-5A1DF342F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0ADDF-8F0D-46E0-8591-48A0930973E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914</Words>
  <Application>Microsoft Office PowerPoint</Application>
  <PresentationFormat>Affichage à l'écran (4:3)</PresentationFormat>
  <Paragraphs>225</Paragraphs>
  <Slides>37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Arial Bold</vt:lpstr>
      <vt:lpstr>Calibri</vt:lpstr>
      <vt:lpstr>Courier New</vt:lpstr>
      <vt:lpstr>1_Selor Sjabloon ppt</vt:lpstr>
      <vt:lpstr>2_Selor Sjabloon ppt</vt:lpstr>
      <vt:lpstr>3_Selor Sjabloon ppt</vt:lpstr>
      <vt:lpstr>NieuweSelor_template</vt:lpstr>
      <vt:lpstr>GESTION DE LA DIVERSITE DANS l’ADMINISTRATION FÉDÉRALE</vt:lpstr>
      <vt:lpstr>Présentation PowerPoint</vt:lpstr>
      <vt:lpstr>Présentation PowerPoint</vt:lpstr>
      <vt:lpstr>Historique</vt:lpstr>
      <vt:lpstr>Diversity management 2.0.</vt:lpstr>
      <vt:lpstr>Présentation PowerPoint</vt:lpstr>
      <vt:lpstr>Structure et acteurs fédéraux de la diversité</vt:lpstr>
      <vt:lpstr>Lignes directrices</vt:lpstr>
      <vt:lpstr>Groupe de pilotage</vt:lpstr>
      <vt:lpstr>Groupe de pilotage</vt:lpstr>
      <vt:lpstr>Groupe de pilotage</vt:lpstr>
      <vt:lpstr>Réseau Diversité Fédérale</vt:lpstr>
      <vt:lpstr>Réseau Diversité Fédérale</vt:lpstr>
      <vt:lpstr>Réseau Diversité Fédérale</vt:lpstr>
      <vt:lpstr>Groupes de travail</vt:lpstr>
      <vt:lpstr>Présentation PowerPoint</vt:lpstr>
      <vt:lpstr>Groupe de travail Handicap</vt:lpstr>
      <vt:lpstr>Groupe de travail Handicap</vt:lpstr>
      <vt:lpstr>Présentation PowerPoint</vt:lpstr>
      <vt:lpstr>Présentation PowerPoint</vt:lpstr>
      <vt:lpstr>Groupes-cibles</vt:lpstr>
      <vt:lpstr>Présentation PowerPoint</vt:lpstr>
      <vt:lpstr>HANDICAPLE !</vt:lpstr>
      <vt:lpstr>HANDICAPABLE !</vt:lpstr>
      <vt:lpstr>HANDICAPABLE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Aménagements raisonnables</vt:lpstr>
      <vt:lpstr>Présentation PowerPoint</vt:lpstr>
      <vt:lpstr>Priorité à l’engagement</vt:lpstr>
      <vt:lpstr>Aménagement du poste de travail</vt:lpstr>
      <vt:lpstr>Plus d’info ?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</dc:creator>
  <cp:lastModifiedBy>Christelle Cotton</cp:lastModifiedBy>
  <cp:revision>258</cp:revision>
  <cp:lastPrinted>2017-03-14T07:25:24Z</cp:lastPrinted>
  <dcterms:created xsi:type="dcterms:W3CDTF">2011-10-19T11:10:55Z</dcterms:created>
  <dcterms:modified xsi:type="dcterms:W3CDTF">2017-03-14T07:26:00Z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0x0101008AA6F1188697F04595E632DC2384FC10</vt:lpwstr>
  </property>
</Properties>
</file>